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9" r:id="rId3"/>
    <p:sldId id="257" r:id="rId4"/>
    <p:sldId id="267" r:id="rId5"/>
    <p:sldId id="268" r:id="rId6"/>
    <p:sldId id="270" r:id="rId7"/>
    <p:sldId id="271" r:id="rId8"/>
    <p:sldId id="272" r:id="rId9"/>
    <p:sldId id="318" r:id="rId10"/>
    <p:sldId id="319" r:id="rId11"/>
    <p:sldId id="320" r:id="rId12"/>
    <p:sldId id="321" r:id="rId13"/>
    <p:sldId id="328" r:id="rId14"/>
    <p:sldId id="324" r:id="rId15"/>
    <p:sldId id="325" r:id="rId16"/>
    <p:sldId id="326" r:id="rId17"/>
    <p:sldId id="329" r:id="rId18"/>
    <p:sldId id="322" r:id="rId19"/>
    <p:sldId id="323" r:id="rId20"/>
    <p:sldId id="282" r:id="rId21"/>
    <p:sldId id="283" r:id="rId22"/>
    <p:sldId id="327" r:id="rId23"/>
    <p:sldId id="330" r:id="rId24"/>
    <p:sldId id="331" r:id="rId25"/>
    <p:sldId id="266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64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DB13F-2DD7-426A-8DA4-A57FF8659D55}" type="datetimeFigureOut">
              <a:rPr lang="zh-HK" altLang="en-US" smtClean="0"/>
              <a:t>25/12/2022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D2312-D565-46C2-AA1D-67E60EF4F7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480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D2312-D565-46C2-AA1D-67E60EF4F7D4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754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B595270-639D-4FBE-B726-EB91C37445E5}" type="datetimeFigureOut">
              <a:rPr lang="zh-TW" altLang="en-US" smtClean="0"/>
              <a:pPr/>
              <a:t>2022/12/25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矩形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矩形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矩形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8C50E5F0-9D46-44B4-937A-C3205B5E1D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5270-639D-4FBE-B726-EB91C37445E5}" type="datetimeFigureOut">
              <a:rPr lang="zh-TW" altLang="en-US" smtClean="0"/>
              <a:pPr/>
              <a:t>2022/12/25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E5F0-9D46-44B4-937A-C3205B5E1D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5270-639D-4FBE-B726-EB91C37445E5}" type="datetimeFigureOut">
              <a:rPr lang="zh-TW" altLang="en-US" smtClean="0"/>
              <a:pPr/>
              <a:t>2022/12/25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E5F0-9D46-44B4-937A-C3205B5E1D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595270-639D-4FBE-B726-EB91C37445E5}" type="datetimeFigureOut">
              <a:rPr lang="zh-TW" altLang="en-US" smtClean="0"/>
              <a:pPr/>
              <a:t>2022/12/25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50E5F0-9D46-44B4-937A-C3205B5E1D9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B595270-639D-4FBE-B726-EB91C37445E5}" type="datetimeFigureOut">
              <a:rPr lang="zh-TW" altLang="en-US" smtClean="0"/>
              <a:pPr/>
              <a:t>2022/12/25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C50E5F0-9D46-44B4-937A-C3205B5E1D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5270-639D-4FBE-B726-EB91C37445E5}" type="datetimeFigureOut">
              <a:rPr lang="zh-TW" altLang="en-US" smtClean="0"/>
              <a:pPr/>
              <a:t>2022/12/25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E5F0-9D46-44B4-937A-C3205B5E1D9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5270-639D-4FBE-B726-EB91C37445E5}" type="datetimeFigureOut">
              <a:rPr lang="zh-TW" altLang="en-US" smtClean="0"/>
              <a:pPr/>
              <a:t>2022/12/25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E5F0-9D46-44B4-937A-C3205B5E1D9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595270-639D-4FBE-B726-EB91C37445E5}" type="datetimeFigureOut">
              <a:rPr lang="zh-TW" altLang="en-US" smtClean="0"/>
              <a:pPr/>
              <a:t>2022/12/25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50E5F0-9D46-44B4-937A-C3205B5E1D9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5270-639D-4FBE-B726-EB91C37445E5}" type="datetimeFigureOut">
              <a:rPr lang="zh-TW" altLang="en-US" smtClean="0"/>
              <a:pPr/>
              <a:t>2022/12/25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E5F0-9D46-44B4-937A-C3205B5E1D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595270-639D-4FBE-B726-EB91C37445E5}" type="datetimeFigureOut">
              <a:rPr lang="zh-TW" altLang="en-US" smtClean="0"/>
              <a:pPr/>
              <a:t>2022/12/25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50E5F0-9D46-44B4-937A-C3205B5E1D9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595270-639D-4FBE-B726-EB91C37445E5}" type="datetimeFigureOut">
              <a:rPr lang="zh-TW" altLang="en-US" smtClean="0"/>
              <a:pPr/>
              <a:t>2022/12/25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50E5F0-9D46-44B4-937A-C3205B5E1D9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595270-639D-4FBE-B726-EB91C37445E5}" type="datetimeFigureOut">
              <a:rPr lang="zh-TW" altLang="en-US" smtClean="0"/>
              <a:pPr/>
              <a:t>2022/12/25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50E5F0-9D46-44B4-937A-C3205B5E1D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59137" y="3434324"/>
            <a:ext cx="8061325" cy="1665346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/>
              <a:t>太子平安福音堂聖誕福音主日</a:t>
            </a:r>
            <a:endParaRPr lang="en-US" altLang="zh-TW" sz="4400" dirty="0"/>
          </a:p>
          <a:p>
            <a:pPr algn="ctr"/>
            <a:r>
              <a:rPr lang="en-US" altLang="zh-TW" sz="4400" dirty="0"/>
              <a:t>25/12/2022</a:t>
            </a:r>
          </a:p>
        </p:txBody>
      </p:sp>
      <p:grpSp>
        <p:nvGrpSpPr>
          <p:cNvPr id="1036" name="Group 12"/>
          <p:cNvGrpSpPr>
            <a:grpSpLocks noChangeAspect="1"/>
          </p:cNvGrpSpPr>
          <p:nvPr/>
        </p:nvGrpSpPr>
        <p:grpSpPr bwMode="auto">
          <a:xfrm>
            <a:off x="9912350" y="5013176"/>
            <a:ext cx="2016224" cy="1631499"/>
            <a:chOff x="4105" y="2938"/>
            <a:chExt cx="1546" cy="1251"/>
          </a:xfrm>
        </p:grpSpPr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124" y="3196"/>
              <a:ext cx="475" cy="363"/>
            </a:xfrm>
            <a:custGeom>
              <a:avLst/>
              <a:gdLst/>
              <a:ahLst/>
              <a:cxnLst>
                <a:cxn ang="0">
                  <a:pos x="0" y="505"/>
                </a:cxn>
                <a:cxn ang="0">
                  <a:pos x="3" y="499"/>
                </a:cxn>
                <a:cxn ang="0">
                  <a:pos x="17" y="479"/>
                </a:cxn>
                <a:cxn ang="0">
                  <a:pos x="39" y="447"/>
                </a:cxn>
                <a:cxn ang="0">
                  <a:pos x="68" y="410"/>
                </a:cxn>
                <a:cxn ang="0">
                  <a:pos x="103" y="363"/>
                </a:cxn>
                <a:cxn ang="0">
                  <a:pos x="148" y="311"/>
                </a:cxn>
                <a:cxn ang="0">
                  <a:pos x="197" y="261"/>
                </a:cxn>
                <a:cxn ang="0">
                  <a:pos x="248" y="206"/>
                </a:cxn>
                <a:cxn ang="0">
                  <a:pos x="310" y="156"/>
                </a:cxn>
                <a:cxn ang="0">
                  <a:pos x="371" y="108"/>
                </a:cxn>
                <a:cxn ang="0">
                  <a:pos x="439" y="67"/>
                </a:cxn>
                <a:cxn ang="0">
                  <a:pos x="510" y="34"/>
                </a:cxn>
                <a:cxn ang="0">
                  <a:pos x="585" y="9"/>
                </a:cxn>
                <a:cxn ang="0">
                  <a:pos x="662" y="0"/>
                </a:cxn>
                <a:cxn ang="0">
                  <a:pos x="740" y="3"/>
                </a:cxn>
                <a:cxn ang="0">
                  <a:pos x="817" y="20"/>
                </a:cxn>
                <a:cxn ang="0">
                  <a:pos x="950" y="241"/>
                </a:cxn>
                <a:cxn ang="0">
                  <a:pos x="942" y="241"/>
                </a:cxn>
                <a:cxn ang="0">
                  <a:pos x="930" y="235"/>
                </a:cxn>
                <a:cxn ang="0">
                  <a:pos x="908" y="230"/>
                </a:cxn>
                <a:cxn ang="0">
                  <a:pos x="875" y="227"/>
                </a:cxn>
                <a:cxn ang="0">
                  <a:pos x="836" y="224"/>
                </a:cxn>
                <a:cxn ang="0">
                  <a:pos x="795" y="224"/>
                </a:cxn>
                <a:cxn ang="0">
                  <a:pos x="743" y="230"/>
                </a:cxn>
                <a:cxn ang="0">
                  <a:pos x="688" y="241"/>
                </a:cxn>
                <a:cxn ang="0">
                  <a:pos x="629" y="261"/>
                </a:cxn>
                <a:cxn ang="0">
                  <a:pos x="568" y="288"/>
                </a:cxn>
                <a:cxn ang="0">
                  <a:pos x="504" y="328"/>
                </a:cxn>
                <a:cxn ang="0">
                  <a:pos x="436" y="377"/>
                </a:cxn>
                <a:cxn ang="0">
                  <a:pos x="371" y="441"/>
                </a:cxn>
                <a:cxn ang="0">
                  <a:pos x="303" y="519"/>
                </a:cxn>
                <a:cxn ang="0">
                  <a:pos x="236" y="615"/>
                </a:cxn>
                <a:cxn ang="0">
                  <a:pos x="172" y="726"/>
                </a:cxn>
                <a:cxn ang="0">
                  <a:pos x="0" y="505"/>
                </a:cxn>
              </a:cxnLst>
              <a:rect l="0" t="0" r="r" b="b"/>
              <a:pathLst>
                <a:path w="950" h="726">
                  <a:moveTo>
                    <a:pt x="0" y="505"/>
                  </a:moveTo>
                  <a:lnTo>
                    <a:pt x="3" y="499"/>
                  </a:lnTo>
                  <a:lnTo>
                    <a:pt x="17" y="479"/>
                  </a:lnTo>
                  <a:lnTo>
                    <a:pt x="39" y="447"/>
                  </a:lnTo>
                  <a:lnTo>
                    <a:pt x="68" y="410"/>
                  </a:lnTo>
                  <a:lnTo>
                    <a:pt x="103" y="363"/>
                  </a:lnTo>
                  <a:lnTo>
                    <a:pt x="148" y="311"/>
                  </a:lnTo>
                  <a:lnTo>
                    <a:pt x="197" y="261"/>
                  </a:lnTo>
                  <a:lnTo>
                    <a:pt x="248" y="206"/>
                  </a:lnTo>
                  <a:lnTo>
                    <a:pt x="310" y="156"/>
                  </a:lnTo>
                  <a:lnTo>
                    <a:pt x="371" y="108"/>
                  </a:lnTo>
                  <a:lnTo>
                    <a:pt x="439" y="67"/>
                  </a:lnTo>
                  <a:lnTo>
                    <a:pt x="510" y="34"/>
                  </a:lnTo>
                  <a:lnTo>
                    <a:pt x="585" y="9"/>
                  </a:lnTo>
                  <a:lnTo>
                    <a:pt x="662" y="0"/>
                  </a:lnTo>
                  <a:lnTo>
                    <a:pt x="740" y="3"/>
                  </a:lnTo>
                  <a:lnTo>
                    <a:pt x="817" y="20"/>
                  </a:lnTo>
                  <a:lnTo>
                    <a:pt x="950" y="241"/>
                  </a:lnTo>
                  <a:lnTo>
                    <a:pt x="942" y="241"/>
                  </a:lnTo>
                  <a:lnTo>
                    <a:pt x="930" y="235"/>
                  </a:lnTo>
                  <a:lnTo>
                    <a:pt x="908" y="230"/>
                  </a:lnTo>
                  <a:lnTo>
                    <a:pt x="875" y="227"/>
                  </a:lnTo>
                  <a:lnTo>
                    <a:pt x="836" y="224"/>
                  </a:lnTo>
                  <a:lnTo>
                    <a:pt x="795" y="224"/>
                  </a:lnTo>
                  <a:lnTo>
                    <a:pt x="743" y="230"/>
                  </a:lnTo>
                  <a:lnTo>
                    <a:pt x="688" y="241"/>
                  </a:lnTo>
                  <a:lnTo>
                    <a:pt x="629" y="261"/>
                  </a:lnTo>
                  <a:lnTo>
                    <a:pt x="568" y="288"/>
                  </a:lnTo>
                  <a:lnTo>
                    <a:pt x="504" y="328"/>
                  </a:lnTo>
                  <a:lnTo>
                    <a:pt x="436" y="377"/>
                  </a:lnTo>
                  <a:lnTo>
                    <a:pt x="371" y="441"/>
                  </a:lnTo>
                  <a:lnTo>
                    <a:pt x="303" y="519"/>
                  </a:lnTo>
                  <a:lnTo>
                    <a:pt x="236" y="615"/>
                  </a:lnTo>
                  <a:lnTo>
                    <a:pt x="172" y="726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B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534" y="3060"/>
              <a:ext cx="486" cy="294"/>
            </a:xfrm>
            <a:custGeom>
              <a:avLst/>
              <a:gdLst/>
              <a:ahLst/>
              <a:cxnLst>
                <a:cxn ang="0">
                  <a:pos x="0" y="317"/>
                </a:cxn>
                <a:cxn ang="0">
                  <a:pos x="6" y="310"/>
                </a:cxn>
                <a:cxn ang="0">
                  <a:pos x="23" y="296"/>
                </a:cxn>
                <a:cxn ang="0">
                  <a:pos x="52" y="273"/>
                </a:cxn>
                <a:cxn ang="0">
                  <a:pos x="91" y="241"/>
                </a:cxn>
                <a:cxn ang="0">
                  <a:pos x="136" y="209"/>
                </a:cxn>
                <a:cxn ang="0">
                  <a:pos x="188" y="171"/>
                </a:cxn>
                <a:cxn ang="0">
                  <a:pos x="249" y="133"/>
                </a:cxn>
                <a:cxn ang="0">
                  <a:pos x="313" y="99"/>
                </a:cxn>
                <a:cxn ang="0">
                  <a:pos x="380" y="66"/>
                </a:cxn>
                <a:cxn ang="0">
                  <a:pos x="456" y="38"/>
                </a:cxn>
                <a:cxn ang="0">
                  <a:pos x="529" y="14"/>
                </a:cxn>
                <a:cxn ang="0">
                  <a:pos x="607" y="5"/>
                </a:cxn>
                <a:cxn ang="0">
                  <a:pos x="681" y="0"/>
                </a:cxn>
                <a:cxn ang="0">
                  <a:pos x="759" y="11"/>
                </a:cxn>
                <a:cxn ang="0">
                  <a:pos x="833" y="32"/>
                </a:cxn>
                <a:cxn ang="0">
                  <a:pos x="905" y="72"/>
                </a:cxn>
                <a:cxn ang="0">
                  <a:pos x="972" y="328"/>
                </a:cxn>
                <a:cxn ang="0">
                  <a:pos x="969" y="323"/>
                </a:cxn>
                <a:cxn ang="0">
                  <a:pos x="956" y="317"/>
                </a:cxn>
                <a:cxn ang="0">
                  <a:pos x="933" y="302"/>
                </a:cxn>
                <a:cxn ang="0">
                  <a:pos x="908" y="293"/>
                </a:cxn>
                <a:cxn ang="0">
                  <a:pos x="872" y="279"/>
                </a:cxn>
                <a:cxn ang="0">
                  <a:pos x="830" y="266"/>
                </a:cxn>
                <a:cxn ang="0">
                  <a:pos x="778" y="259"/>
                </a:cxn>
                <a:cxn ang="0">
                  <a:pos x="723" y="256"/>
                </a:cxn>
                <a:cxn ang="0">
                  <a:pos x="665" y="259"/>
                </a:cxn>
                <a:cxn ang="0">
                  <a:pos x="598" y="270"/>
                </a:cxn>
                <a:cxn ang="0">
                  <a:pos x="526" y="290"/>
                </a:cxn>
                <a:cxn ang="0">
                  <a:pos x="449" y="320"/>
                </a:cxn>
                <a:cxn ang="0">
                  <a:pos x="371" y="364"/>
                </a:cxn>
                <a:cxn ang="0">
                  <a:pos x="285" y="421"/>
                </a:cxn>
                <a:cxn ang="0">
                  <a:pos x="197" y="497"/>
                </a:cxn>
                <a:cxn ang="0">
                  <a:pos x="106" y="589"/>
                </a:cxn>
                <a:cxn ang="0">
                  <a:pos x="0" y="317"/>
                </a:cxn>
              </a:cxnLst>
              <a:rect l="0" t="0" r="r" b="b"/>
              <a:pathLst>
                <a:path w="972" h="589">
                  <a:moveTo>
                    <a:pt x="0" y="317"/>
                  </a:moveTo>
                  <a:lnTo>
                    <a:pt x="6" y="310"/>
                  </a:lnTo>
                  <a:lnTo>
                    <a:pt x="23" y="296"/>
                  </a:lnTo>
                  <a:lnTo>
                    <a:pt x="52" y="273"/>
                  </a:lnTo>
                  <a:lnTo>
                    <a:pt x="91" y="241"/>
                  </a:lnTo>
                  <a:lnTo>
                    <a:pt x="136" y="209"/>
                  </a:lnTo>
                  <a:lnTo>
                    <a:pt x="188" y="171"/>
                  </a:lnTo>
                  <a:lnTo>
                    <a:pt x="249" y="133"/>
                  </a:lnTo>
                  <a:lnTo>
                    <a:pt x="313" y="99"/>
                  </a:lnTo>
                  <a:lnTo>
                    <a:pt x="380" y="66"/>
                  </a:lnTo>
                  <a:lnTo>
                    <a:pt x="456" y="38"/>
                  </a:lnTo>
                  <a:lnTo>
                    <a:pt x="529" y="14"/>
                  </a:lnTo>
                  <a:lnTo>
                    <a:pt x="607" y="5"/>
                  </a:lnTo>
                  <a:lnTo>
                    <a:pt x="681" y="0"/>
                  </a:lnTo>
                  <a:lnTo>
                    <a:pt x="759" y="11"/>
                  </a:lnTo>
                  <a:lnTo>
                    <a:pt x="833" y="32"/>
                  </a:lnTo>
                  <a:lnTo>
                    <a:pt x="905" y="72"/>
                  </a:lnTo>
                  <a:lnTo>
                    <a:pt x="972" y="328"/>
                  </a:lnTo>
                  <a:lnTo>
                    <a:pt x="969" y="323"/>
                  </a:lnTo>
                  <a:lnTo>
                    <a:pt x="956" y="317"/>
                  </a:lnTo>
                  <a:lnTo>
                    <a:pt x="933" y="302"/>
                  </a:lnTo>
                  <a:lnTo>
                    <a:pt x="908" y="293"/>
                  </a:lnTo>
                  <a:lnTo>
                    <a:pt x="872" y="279"/>
                  </a:lnTo>
                  <a:lnTo>
                    <a:pt x="830" y="266"/>
                  </a:lnTo>
                  <a:lnTo>
                    <a:pt x="778" y="259"/>
                  </a:lnTo>
                  <a:lnTo>
                    <a:pt x="723" y="256"/>
                  </a:lnTo>
                  <a:lnTo>
                    <a:pt x="665" y="259"/>
                  </a:lnTo>
                  <a:lnTo>
                    <a:pt x="598" y="270"/>
                  </a:lnTo>
                  <a:lnTo>
                    <a:pt x="526" y="290"/>
                  </a:lnTo>
                  <a:lnTo>
                    <a:pt x="449" y="320"/>
                  </a:lnTo>
                  <a:lnTo>
                    <a:pt x="371" y="364"/>
                  </a:lnTo>
                  <a:lnTo>
                    <a:pt x="285" y="421"/>
                  </a:lnTo>
                  <a:lnTo>
                    <a:pt x="197" y="497"/>
                  </a:lnTo>
                  <a:lnTo>
                    <a:pt x="106" y="589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FFB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105" y="3464"/>
              <a:ext cx="164" cy="241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20"/>
                </a:cxn>
                <a:cxn ang="0">
                  <a:pos x="38" y="84"/>
                </a:cxn>
                <a:cxn ang="0">
                  <a:pos x="13" y="186"/>
                </a:cxn>
                <a:cxn ang="0">
                  <a:pos x="0" y="325"/>
                </a:cxn>
                <a:cxn ang="0">
                  <a:pos x="125" y="284"/>
                </a:cxn>
                <a:cxn ang="0">
                  <a:pos x="193" y="482"/>
                </a:cxn>
                <a:cxn ang="0">
                  <a:pos x="193" y="468"/>
                </a:cxn>
                <a:cxn ang="0">
                  <a:pos x="199" y="433"/>
                </a:cxn>
                <a:cxn ang="0">
                  <a:pos x="210" y="383"/>
                </a:cxn>
                <a:cxn ang="0">
                  <a:pos x="222" y="322"/>
                </a:cxn>
                <a:cxn ang="0">
                  <a:pos x="238" y="258"/>
                </a:cxn>
                <a:cxn ang="0">
                  <a:pos x="265" y="189"/>
                </a:cxn>
                <a:cxn ang="0">
                  <a:pos x="293" y="131"/>
                </a:cxn>
                <a:cxn ang="0">
                  <a:pos x="329" y="84"/>
                </a:cxn>
                <a:cxn ang="0">
                  <a:pos x="74" y="0"/>
                </a:cxn>
              </a:cxnLst>
              <a:rect l="0" t="0" r="r" b="b"/>
              <a:pathLst>
                <a:path w="329" h="482">
                  <a:moveTo>
                    <a:pt x="74" y="0"/>
                  </a:moveTo>
                  <a:lnTo>
                    <a:pt x="64" y="20"/>
                  </a:lnTo>
                  <a:lnTo>
                    <a:pt x="38" y="84"/>
                  </a:lnTo>
                  <a:lnTo>
                    <a:pt x="13" y="186"/>
                  </a:lnTo>
                  <a:lnTo>
                    <a:pt x="0" y="325"/>
                  </a:lnTo>
                  <a:lnTo>
                    <a:pt x="125" y="284"/>
                  </a:lnTo>
                  <a:lnTo>
                    <a:pt x="193" y="482"/>
                  </a:lnTo>
                  <a:lnTo>
                    <a:pt x="193" y="468"/>
                  </a:lnTo>
                  <a:lnTo>
                    <a:pt x="199" y="433"/>
                  </a:lnTo>
                  <a:lnTo>
                    <a:pt x="210" y="383"/>
                  </a:lnTo>
                  <a:lnTo>
                    <a:pt x="222" y="322"/>
                  </a:lnTo>
                  <a:lnTo>
                    <a:pt x="238" y="258"/>
                  </a:lnTo>
                  <a:lnTo>
                    <a:pt x="265" y="189"/>
                  </a:lnTo>
                  <a:lnTo>
                    <a:pt x="293" y="131"/>
                  </a:lnTo>
                  <a:lnTo>
                    <a:pt x="329" y="8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B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5157" y="3199"/>
              <a:ext cx="475" cy="367"/>
            </a:xfrm>
            <a:custGeom>
              <a:avLst/>
              <a:gdLst/>
              <a:ahLst/>
              <a:cxnLst>
                <a:cxn ang="0">
                  <a:pos x="950" y="510"/>
                </a:cxn>
                <a:cxn ang="0">
                  <a:pos x="946" y="502"/>
                </a:cxn>
                <a:cxn ang="0">
                  <a:pos x="930" y="482"/>
                </a:cxn>
                <a:cxn ang="0">
                  <a:pos x="911" y="452"/>
                </a:cxn>
                <a:cxn ang="0">
                  <a:pos x="882" y="415"/>
                </a:cxn>
                <a:cxn ang="0">
                  <a:pos x="847" y="368"/>
                </a:cxn>
                <a:cxn ang="0">
                  <a:pos x="802" y="316"/>
                </a:cxn>
                <a:cxn ang="0">
                  <a:pos x="753" y="265"/>
                </a:cxn>
                <a:cxn ang="0">
                  <a:pos x="698" y="211"/>
                </a:cxn>
                <a:cxn ang="0">
                  <a:pos x="640" y="160"/>
                </a:cxn>
                <a:cxn ang="0">
                  <a:pos x="575" y="113"/>
                </a:cxn>
                <a:cxn ang="0">
                  <a:pos x="507" y="72"/>
                </a:cxn>
                <a:cxn ang="0">
                  <a:pos x="437" y="38"/>
                </a:cxn>
                <a:cxn ang="0">
                  <a:pos x="365" y="14"/>
                </a:cxn>
                <a:cxn ang="0">
                  <a:pos x="288" y="0"/>
                </a:cxn>
                <a:cxn ang="0">
                  <a:pos x="210" y="3"/>
                </a:cxn>
                <a:cxn ang="0">
                  <a:pos x="133" y="20"/>
                </a:cxn>
                <a:cxn ang="0">
                  <a:pos x="0" y="244"/>
                </a:cxn>
                <a:cxn ang="0">
                  <a:pos x="6" y="244"/>
                </a:cxn>
                <a:cxn ang="0">
                  <a:pos x="20" y="238"/>
                </a:cxn>
                <a:cxn ang="0">
                  <a:pos x="42" y="235"/>
                </a:cxn>
                <a:cxn ang="0">
                  <a:pos x="72" y="232"/>
                </a:cxn>
                <a:cxn ang="0">
                  <a:pos x="110" y="229"/>
                </a:cxn>
                <a:cxn ang="0">
                  <a:pos x="155" y="229"/>
                </a:cxn>
                <a:cxn ang="0">
                  <a:pos x="204" y="235"/>
                </a:cxn>
                <a:cxn ang="0">
                  <a:pos x="258" y="244"/>
                </a:cxn>
                <a:cxn ang="0">
                  <a:pos x="316" y="265"/>
                </a:cxn>
                <a:cxn ang="0">
                  <a:pos x="379" y="296"/>
                </a:cxn>
                <a:cxn ang="0">
                  <a:pos x="443" y="333"/>
                </a:cxn>
                <a:cxn ang="0">
                  <a:pos x="511" y="383"/>
                </a:cxn>
                <a:cxn ang="0">
                  <a:pos x="578" y="449"/>
                </a:cxn>
                <a:cxn ang="0">
                  <a:pos x="647" y="526"/>
                </a:cxn>
                <a:cxn ang="0">
                  <a:pos x="711" y="621"/>
                </a:cxn>
                <a:cxn ang="0">
                  <a:pos x="778" y="734"/>
                </a:cxn>
                <a:cxn ang="0">
                  <a:pos x="950" y="510"/>
                </a:cxn>
              </a:cxnLst>
              <a:rect l="0" t="0" r="r" b="b"/>
              <a:pathLst>
                <a:path w="950" h="734">
                  <a:moveTo>
                    <a:pt x="950" y="510"/>
                  </a:moveTo>
                  <a:lnTo>
                    <a:pt x="946" y="502"/>
                  </a:lnTo>
                  <a:lnTo>
                    <a:pt x="930" y="482"/>
                  </a:lnTo>
                  <a:lnTo>
                    <a:pt x="911" y="452"/>
                  </a:lnTo>
                  <a:lnTo>
                    <a:pt x="882" y="415"/>
                  </a:lnTo>
                  <a:lnTo>
                    <a:pt x="847" y="368"/>
                  </a:lnTo>
                  <a:lnTo>
                    <a:pt x="802" y="316"/>
                  </a:lnTo>
                  <a:lnTo>
                    <a:pt x="753" y="265"/>
                  </a:lnTo>
                  <a:lnTo>
                    <a:pt x="698" y="211"/>
                  </a:lnTo>
                  <a:lnTo>
                    <a:pt x="640" y="160"/>
                  </a:lnTo>
                  <a:lnTo>
                    <a:pt x="575" y="113"/>
                  </a:lnTo>
                  <a:lnTo>
                    <a:pt x="507" y="72"/>
                  </a:lnTo>
                  <a:lnTo>
                    <a:pt x="437" y="38"/>
                  </a:lnTo>
                  <a:lnTo>
                    <a:pt x="365" y="14"/>
                  </a:lnTo>
                  <a:lnTo>
                    <a:pt x="288" y="0"/>
                  </a:lnTo>
                  <a:lnTo>
                    <a:pt x="210" y="3"/>
                  </a:lnTo>
                  <a:lnTo>
                    <a:pt x="133" y="20"/>
                  </a:lnTo>
                  <a:lnTo>
                    <a:pt x="0" y="244"/>
                  </a:lnTo>
                  <a:lnTo>
                    <a:pt x="6" y="244"/>
                  </a:lnTo>
                  <a:lnTo>
                    <a:pt x="20" y="238"/>
                  </a:lnTo>
                  <a:lnTo>
                    <a:pt x="42" y="235"/>
                  </a:lnTo>
                  <a:lnTo>
                    <a:pt x="72" y="232"/>
                  </a:lnTo>
                  <a:lnTo>
                    <a:pt x="110" y="229"/>
                  </a:lnTo>
                  <a:lnTo>
                    <a:pt x="155" y="229"/>
                  </a:lnTo>
                  <a:lnTo>
                    <a:pt x="204" y="235"/>
                  </a:lnTo>
                  <a:lnTo>
                    <a:pt x="258" y="244"/>
                  </a:lnTo>
                  <a:lnTo>
                    <a:pt x="316" y="265"/>
                  </a:lnTo>
                  <a:lnTo>
                    <a:pt x="379" y="296"/>
                  </a:lnTo>
                  <a:lnTo>
                    <a:pt x="443" y="333"/>
                  </a:lnTo>
                  <a:lnTo>
                    <a:pt x="511" y="383"/>
                  </a:lnTo>
                  <a:lnTo>
                    <a:pt x="578" y="449"/>
                  </a:lnTo>
                  <a:lnTo>
                    <a:pt x="647" y="526"/>
                  </a:lnTo>
                  <a:lnTo>
                    <a:pt x="711" y="621"/>
                  </a:lnTo>
                  <a:lnTo>
                    <a:pt x="778" y="734"/>
                  </a:lnTo>
                  <a:lnTo>
                    <a:pt x="950" y="510"/>
                  </a:lnTo>
                  <a:close/>
                </a:path>
              </a:pathLst>
            </a:custGeom>
            <a:solidFill>
              <a:srgbClr val="FFB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733" y="3065"/>
              <a:ext cx="489" cy="294"/>
            </a:xfrm>
            <a:custGeom>
              <a:avLst/>
              <a:gdLst/>
              <a:ahLst/>
              <a:cxnLst>
                <a:cxn ang="0">
                  <a:pos x="978" y="320"/>
                </a:cxn>
                <a:cxn ang="0">
                  <a:pos x="972" y="312"/>
                </a:cxn>
                <a:cxn ang="0">
                  <a:pos x="955" y="299"/>
                </a:cxn>
                <a:cxn ang="0">
                  <a:pos x="926" y="276"/>
                </a:cxn>
                <a:cxn ang="0">
                  <a:pos x="887" y="245"/>
                </a:cxn>
                <a:cxn ang="0">
                  <a:pos x="842" y="210"/>
                </a:cxn>
                <a:cxn ang="0">
                  <a:pos x="787" y="174"/>
                </a:cxn>
                <a:cxn ang="0">
                  <a:pos x="729" y="137"/>
                </a:cxn>
                <a:cxn ang="0">
                  <a:pos x="662" y="102"/>
                </a:cxn>
                <a:cxn ang="0">
                  <a:pos x="593" y="68"/>
                </a:cxn>
                <a:cxn ang="0">
                  <a:pos x="519" y="41"/>
                </a:cxn>
                <a:cxn ang="0">
                  <a:pos x="444" y="18"/>
                </a:cxn>
                <a:cxn ang="0">
                  <a:pos x="367" y="3"/>
                </a:cxn>
                <a:cxn ang="0">
                  <a:pos x="292" y="0"/>
                </a:cxn>
                <a:cxn ang="0">
                  <a:pos x="216" y="10"/>
                </a:cxn>
                <a:cxn ang="0">
                  <a:pos x="145" y="35"/>
                </a:cxn>
                <a:cxn ang="0">
                  <a:pos x="73" y="71"/>
                </a:cxn>
                <a:cxn ang="0">
                  <a:pos x="0" y="326"/>
                </a:cxn>
                <a:cxn ang="0">
                  <a:pos x="3" y="323"/>
                </a:cxn>
                <a:cxn ang="0">
                  <a:pos x="15" y="317"/>
                </a:cxn>
                <a:cxn ang="0">
                  <a:pos x="39" y="302"/>
                </a:cxn>
                <a:cxn ang="0">
                  <a:pos x="64" y="291"/>
                </a:cxn>
                <a:cxn ang="0">
                  <a:pos x="100" y="279"/>
                </a:cxn>
                <a:cxn ang="0">
                  <a:pos x="145" y="265"/>
                </a:cxn>
                <a:cxn ang="0">
                  <a:pos x="194" y="259"/>
                </a:cxn>
                <a:cxn ang="0">
                  <a:pos x="249" y="255"/>
                </a:cxn>
                <a:cxn ang="0">
                  <a:pos x="310" y="259"/>
                </a:cxn>
                <a:cxn ang="0">
                  <a:pos x="374" y="268"/>
                </a:cxn>
                <a:cxn ang="0">
                  <a:pos x="447" y="288"/>
                </a:cxn>
                <a:cxn ang="0">
                  <a:pos x="522" y="320"/>
                </a:cxn>
                <a:cxn ang="0">
                  <a:pos x="607" y="363"/>
                </a:cxn>
                <a:cxn ang="0">
                  <a:pos x="690" y="421"/>
                </a:cxn>
                <a:cxn ang="0">
                  <a:pos x="778" y="497"/>
                </a:cxn>
                <a:cxn ang="0">
                  <a:pos x="872" y="587"/>
                </a:cxn>
                <a:cxn ang="0">
                  <a:pos x="978" y="320"/>
                </a:cxn>
              </a:cxnLst>
              <a:rect l="0" t="0" r="r" b="b"/>
              <a:pathLst>
                <a:path w="978" h="587">
                  <a:moveTo>
                    <a:pt x="978" y="320"/>
                  </a:moveTo>
                  <a:lnTo>
                    <a:pt x="972" y="312"/>
                  </a:lnTo>
                  <a:lnTo>
                    <a:pt x="955" y="299"/>
                  </a:lnTo>
                  <a:lnTo>
                    <a:pt x="926" y="276"/>
                  </a:lnTo>
                  <a:lnTo>
                    <a:pt x="887" y="245"/>
                  </a:lnTo>
                  <a:lnTo>
                    <a:pt x="842" y="210"/>
                  </a:lnTo>
                  <a:lnTo>
                    <a:pt x="787" y="174"/>
                  </a:lnTo>
                  <a:lnTo>
                    <a:pt x="729" y="137"/>
                  </a:lnTo>
                  <a:lnTo>
                    <a:pt x="662" y="102"/>
                  </a:lnTo>
                  <a:lnTo>
                    <a:pt x="593" y="68"/>
                  </a:lnTo>
                  <a:lnTo>
                    <a:pt x="519" y="41"/>
                  </a:lnTo>
                  <a:lnTo>
                    <a:pt x="444" y="18"/>
                  </a:lnTo>
                  <a:lnTo>
                    <a:pt x="367" y="3"/>
                  </a:lnTo>
                  <a:lnTo>
                    <a:pt x="292" y="0"/>
                  </a:lnTo>
                  <a:lnTo>
                    <a:pt x="216" y="10"/>
                  </a:lnTo>
                  <a:lnTo>
                    <a:pt x="145" y="35"/>
                  </a:lnTo>
                  <a:lnTo>
                    <a:pt x="73" y="71"/>
                  </a:lnTo>
                  <a:lnTo>
                    <a:pt x="0" y="326"/>
                  </a:lnTo>
                  <a:lnTo>
                    <a:pt x="3" y="323"/>
                  </a:lnTo>
                  <a:lnTo>
                    <a:pt x="15" y="317"/>
                  </a:lnTo>
                  <a:lnTo>
                    <a:pt x="39" y="302"/>
                  </a:lnTo>
                  <a:lnTo>
                    <a:pt x="64" y="291"/>
                  </a:lnTo>
                  <a:lnTo>
                    <a:pt x="100" y="279"/>
                  </a:lnTo>
                  <a:lnTo>
                    <a:pt x="145" y="265"/>
                  </a:lnTo>
                  <a:lnTo>
                    <a:pt x="194" y="259"/>
                  </a:lnTo>
                  <a:lnTo>
                    <a:pt x="249" y="255"/>
                  </a:lnTo>
                  <a:lnTo>
                    <a:pt x="310" y="259"/>
                  </a:lnTo>
                  <a:lnTo>
                    <a:pt x="374" y="268"/>
                  </a:lnTo>
                  <a:lnTo>
                    <a:pt x="447" y="288"/>
                  </a:lnTo>
                  <a:lnTo>
                    <a:pt x="522" y="320"/>
                  </a:lnTo>
                  <a:lnTo>
                    <a:pt x="607" y="363"/>
                  </a:lnTo>
                  <a:lnTo>
                    <a:pt x="690" y="421"/>
                  </a:lnTo>
                  <a:lnTo>
                    <a:pt x="778" y="497"/>
                  </a:lnTo>
                  <a:lnTo>
                    <a:pt x="872" y="587"/>
                  </a:lnTo>
                  <a:lnTo>
                    <a:pt x="978" y="320"/>
                  </a:lnTo>
                  <a:close/>
                </a:path>
              </a:pathLst>
            </a:custGeom>
            <a:solidFill>
              <a:srgbClr val="FFB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5483" y="3471"/>
              <a:ext cx="168" cy="239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268" y="20"/>
                </a:cxn>
                <a:cxn ang="0">
                  <a:pos x="293" y="82"/>
                </a:cxn>
                <a:cxn ang="0">
                  <a:pos x="319" y="183"/>
                </a:cxn>
                <a:cxn ang="0">
                  <a:pos x="335" y="323"/>
                </a:cxn>
                <a:cxn ang="0">
                  <a:pos x="210" y="282"/>
                </a:cxn>
                <a:cxn ang="0">
                  <a:pos x="138" y="479"/>
                </a:cxn>
                <a:cxn ang="0">
                  <a:pos x="138" y="467"/>
                </a:cxn>
                <a:cxn ang="0">
                  <a:pos x="131" y="432"/>
                </a:cxn>
                <a:cxn ang="0">
                  <a:pos x="122" y="380"/>
                </a:cxn>
                <a:cxn ang="0">
                  <a:pos x="110" y="319"/>
                </a:cxn>
                <a:cxn ang="0">
                  <a:pos x="94" y="252"/>
                </a:cxn>
                <a:cxn ang="0">
                  <a:pos x="67" y="188"/>
                </a:cxn>
                <a:cxn ang="0">
                  <a:pos x="39" y="130"/>
                </a:cxn>
                <a:cxn ang="0">
                  <a:pos x="0" y="82"/>
                </a:cxn>
                <a:cxn ang="0">
                  <a:pos x="258" y="0"/>
                </a:cxn>
              </a:cxnLst>
              <a:rect l="0" t="0" r="r" b="b"/>
              <a:pathLst>
                <a:path w="335" h="479">
                  <a:moveTo>
                    <a:pt x="258" y="0"/>
                  </a:moveTo>
                  <a:lnTo>
                    <a:pt x="268" y="20"/>
                  </a:lnTo>
                  <a:lnTo>
                    <a:pt x="293" y="82"/>
                  </a:lnTo>
                  <a:lnTo>
                    <a:pt x="319" y="183"/>
                  </a:lnTo>
                  <a:lnTo>
                    <a:pt x="335" y="323"/>
                  </a:lnTo>
                  <a:lnTo>
                    <a:pt x="210" y="282"/>
                  </a:lnTo>
                  <a:lnTo>
                    <a:pt x="138" y="479"/>
                  </a:lnTo>
                  <a:lnTo>
                    <a:pt x="138" y="467"/>
                  </a:lnTo>
                  <a:lnTo>
                    <a:pt x="131" y="432"/>
                  </a:lnTo>
                  <a:lnTo>
                    <a:pt x="122" y="380"/>
                  </a:lnTo>
                  <a:lnTo>
                    <a:pt x="110" y="319"/>
                  </a:lnTo>
                  <a:lnTo>
                    <a:pt x="94" y="252"/>
                  </a:lnTo>
                  <a:lnTo>
                    <a:pt x="67" y="188"/>
                  </a:lnTo>
                  <a:lnTo>
                    <a:pt x="39" y="130"/>
                  </a:lnTo>
                  <a:lnTo>
                    <a:pt x="0" y="82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B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702" y="3834"/>
              <a:ext cx="134" cy="155"/>
            </a:xfrm>
            <a:custGeom>
              <a:avLst/>
              <a:gdLst/>
              <a:ahLst/>
              <a:cxnLst>
                <a:cxn ang="0">
                  <a:pos x="264" y="308"/>
                </a:cxn>
                <a:cxn ang="0">
                  <a:pos x="155" y="308"/>
                </a:cxn>
                <a:cxn ang="0">
                  <a:pos x="79" y="285"/>
                </a:cxn>
                <a:cxn ang="0">
                  <a:pos x="34" y="244"/>
                </a:cxn>
                <a:cxn ang="0">
                  <a:pos x="9" y="192"/>
                </a:cxn>
                <a:cxn ang="0">
                  <a:pos x="0" y="142"/>
                </a:cxn>
                <a:cxn ang="0">
                  <a:pos x="3" y="94"/>
                </a:cxn>
                <a:cxn ang="0">
                  <a:pos x="6" y="61"/>
                </a:cxn>
                <a:cxn ang="0">
                  <a:pos x="9" y="47"/>
                </a:cxn>
                <a:cxn ang="0">
                  <a:pos x="9" y="56"/>
                </a:cxn>
                <a:cxn ang="0">
                  <a:pos x="12" y="88"/>
                </a:cxn>
                <a:cxn ang="0">
                  <a:pos x="18" y="128"/>
                </a:cxn>
                <a:cxn ang="0">
                  <a:pos x="34" y="175"/>
                </a:cxn>
                <a:cxn ang="0">
                  <a:pos x="64" y="221"/>
                </a:cxn>
                <a:cxn ang="0">
                  <a:pos x="109" y="261"/>
                </a:cxn>
                <a:cxn ang="0">
                  <a:pos x="173" y="285"/>
                </a:cxn>
                <a:cxn ang="0">
                  <a:pos x="264" y="291"/>
                </a:cxn>
                <a:cxn ang="0">
                  <a:pos x="264" y="282"/>
                </a:cxn>
                <a:cxn ang="0">
                  <a:pos x="261" y="257"/>
                </a:cxn>
                <a:cxn ang="0">
                  <a:pos x="255" y="221"/>
                </a:cxn>
                <a:cxn ang="0">
                  <a:pos x="241" y="175"/>
                </a:cxn>
                <a:cxn ang="0">
                  <a:pos x="216" y="128"/>
                </a:cxn>
                <a:cxn ang="0">
                  <a:pos x="180" y="84"/>
                </a:cxn>
                <a:cxn ang="0">
                  <a:pos x="131" y="47"/>
                </a:cxn>
                <a:cxn ang="0">
                  <a:pos x="64" y="23"/>
                </a:cxn>
                <a:cxn ang="0">
                  <a:pos x="64" y="27"/>
                </a:cxn>
                <a:cxn ang="0">
                  <a:pos x="64" y="36"/>
                </a:cxn>
                <a:cxn ang="0">
                  <a:pos x="67" y="53"/>
                </a:cxn>
                <a:cxn ang="0">
                  <a:pos x="76" y="77"/>
                </a:cxn>
                <a:cxn ang="0">
                  <a:pos x="95" y="108"/>
                </a:cxn>
                <a:cxn ang="0">
                  <a:pos x="125" y="146"/>
                </a:cxn>
                <a:cxn ang="0">
                  <a:pos x="167" y="192"/>
                </a:cxn>
                <a:cxn ang="0">
                  <a:pos x="225" y="244"/>
                </a:cxn>
                <a:cxn ang="0">
                  <a:pos x="219" y="241"/>
                </a:cxn>
                <a:cxn ang="0">
                  <a:pos x="203" y="236"/>
                </a:cxn>
                <a:cxn ang="0">
                  <a:pos x="180" y="224"/>
                </a:cxn>
                <a:cxn ang="0">
                  <a:pos x="151" y="203"/>
                </a:cxn>
                <a:cxn ang="0">
                  <a:pos x="119" y="175"/>
                </a:cxn>
                <a:cxn ang="0">
                  <a:pos x="86" y="135"/>
                </a:cxn>
                <a:cxn ang="0">
                  <a:pos x="51" y="88"/>
                </a:cxn>
                <a:cxn ang="0">
                  <a:pos x="21" y="23"/>
                </a:cxn>
                <a:cxn ang="0">
                  <a:pos x="9" y="3"/>
                </a:cxn>
                <a:cxn ang="0">
                  <a:pos x="21" y="3"/>
                </a:cxn>
                <a:cxn ang="0">
                  <a:pos x="57" y="0"/>
                </a:cxn>
                <a:cxn ang="0">
                  <a:pos x="103" y="6"/>
                </a:cxn>
                <a:cxn ang="0">
                  <a:pos x="158" y="23"/>
                </a:cxn>
                <a:cxn ang="0">
                  <a:pos x="206" y="53"/>
                </a:cxn>
                <a:cxn ang="0">
                  <a:pos x="244" y="111"/>
                </a:cxn>
                <a:cxn ang="0">
                  <a:pos x="267" y="192"/>
                </a:cxn>
                <a:cxn ang="0">
                  <a:pos x="264" y="308"/>
                </a:cxn>
              </a:cxnLst>
              <a:rect l="0" t="0" r="r" b="b"/>
              <a:pathLst>
                <a:path w="267" h="308">
                  <a:moveTo>
                    <a:pt x="264" y="308"/>
                  </a:moveTo>
                  <a:lnTo>
                    <a:pt x="155" y="308"/>
                  </a:lnTo>
                  <a:lnTo>
                    <a:pt x="79" y="285"/>
                  </a:lnTo>
                  <a:lnTo>
                    <a:pt x="34" y="244"/>
                  </a:lnTo>
                  <a:lnTo>
                    <a:pt x="9" y="192"/>
                  </a:lnTo>
                  <a:lnTo>
                    <a:pt x="0" y="142"/>
                  </a:lnTo>
                  <a:lnTo>
                    <a:pt x="3" y="94"/>
                  </a:lnTo>
                  <a:lnTo>
                    <a:pt x="6" y="61"/>
                  </a:lnTo>
                  <a:lnTo>
                    <a:pt x="9" y="47"/>
                  </a:lnTo>
                  <a:lnTo>
                    <a:pt x="9" y="56"/>
                  </a:lnTo>
                  <a:lnTo>
                    <a:pt x="12" y="88"/>
                  </a:lnTo>
                  <a:lnTo>
                    <a:pt x="18" y="128"/>
                  </a:lnTo>
                  <a:lnTo>
                    <a:pt x="34" y="175"/>
                  </a:lnTo>
                  <a:lnTo>
                    <a:pt x="64" y="221"/>
                  </a:lnTo>
                  <a:lnTo>
                    <a:pt x="109" y="261"/>
                  </a:lnTo>
                  <a:lnTo>
                    <a:pt x="173" y="285"/>
                  </a:lnTo>
                  <a:lnTo>
                    <a:pt x="264" y="291"/>
                  </a:lnTo>
                  <a:lnTo>
                    <a:pt x="264" y="282"/>
                  </a:lnTo>
                  <a:lnTo>
                    <a:pt x="261" y="257"/>
                  </a:lnTo>
                  <a:lnTo>
                    <a:pt x="255" y="221"/>
                  </a:lnTo>
                  <a:lnTo>
                    <a:pt x="241" y="175"/>
                  </a:lnTo>
                  <a:lnTo>
                    <a:pt x="216" y="128"/>
                  </a:lnTo>
                  <a:lnTo>
                    <a:pt x="180" y="84"/>
                  </a:lnTo>
                  <a:lnTo>
                    <a:pt x="131" y="47"/>
                  </a:lnTo>
                  <a:lnTo>
                    <a:pt x="64" y="23"/>
                  </a:lnTo>
                  <a:lnTo>
                    <a:pt x="64" y="27"/>
                  </a:lnTo>
                  <a:lnTo>
                    <a:pt x="64" y="36"/>
                  </a:lnTo>
                  <a:lnTo>
                    <a:pt x="67" y="53"/>
                  </a:lnTo>
                  <a:lnTo>
                    <a:pt x="76" y="77"/>
                  </a:lnTo>
                  <a:lnTo>
                    <a:pt x="95" y="108"/>
                  </a:lnTo>
                  <a:lnTo>
                    <a:pt x="125" y="146"/>
                  </a:lnTo>
                  <a:lnTo>
                    <a:pt x="167" y="192"/>
                  </a:lnTo>
                  <a:lnTo>
                    <a:pt x="225" y="244"/>
                  </a:lnTo>
                  <a:lnTo>
                    <a:pt x="219" y="241"/>
                  </a:lnTo>
                  <a:lnTo>
                    <a:pt x="203" y="236"/>
                  </a:lnTo>
                  <a:lnTo>
                    <a:pt x="180" y="224"/>
                  </a:lnTo>
                  <a:lnTo>
                    <a:pt x="151" y="203"/>
                  </a:lnTo>
                  <a:lnTo>
                    <a:pt x="119" y="175"/>
                  </a:lnTo>
                  <a:lnTo>
                    <a:pt x="86" y="135"/>
                  </a:lnTo>
                  <a:lnTo>
                    <a:pt x="51" y="88"/>
                  </a:lnTo>
                  <a:lnTo>
                    <a:pt x="21" y="23"/>
                  </a:lnTo>
                  <a:lnTo>
                    <a:pt x="9" y="3"/>
                  </a:lnTo>
                  <a:lnTo>
                    <a:pt x="21" y="3"/>
                  </a:lnTo>
                  <a:lnTo>
                    <a:pt x="57" y="0"/>
                  </a:lnTo>
                  <a:lnTo>
                    <a:pt x="103" y="6"/>
                  </a:lnTo>
                  <a:lnTo>
                    <a:pt x="158" y="23"/>
                  </a:lnTo>
                  <a:lnTo>
                    <a:pt x="206" y="53"/>
                  </a:lnTo>
                  <a:lnTo>
                    <a:pt x="244" y="111"/>
                  </a:lnTo>
                  <a:lnTo>
                    <a:pt x="267" y="192"/>
                  </a:lnTo>
                  <a:lnTo>
                    <a:pt x="264" y="308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5354" y="3870"/>
              <a:ext cx="216" cy="142"/>
            </a:xfrm>
            <a:custGeom>
              <a:avLst/>
              <a:gdLst/>
              <a:ahLst/>
              <a:cxnLst>
                <a:cxn ang="0">
                  <a:pos x="432" y="122"/>
                </a:cxn>
                <a:cxn ang="0">
                  <a:pos x="355" y="221"/>
                </a:cxn>
                <a:cxn ang="0">
                  <a:pos x="283" y="273"/>
                </a:cxn>
                <a:cxn ang="0">
                  <a:pos x="216" y="285"/>
                </a:cxn>
                <a:cxn ang="0">
                  <a:pos x="158" y="273"/>
                </a:cxn>
                <a:cxn ang="0">
                  <a:pos x="106" y="245"/>
                </a:cxn>
                <a:cxn ang="0">
                  <a:pos x="67" y="212"/>
                </a:cxn>
                <a:cxn ang="0">
                  <a:pos x="45" y="180"/>
                </a:cxn>
                <a:cxn ang="0">
                  <a:pos x="36" y="171"/>
                </a:cxn>
                <a:cxn ang="0">
                  <a:pos x="45" y="177"/>
                </a:cxn>
                <a:cxn ang="0">
                  <a:pos x="70" y="198"/>
                </a:cxn>
                <a:cxn ang="0">
                  <a:pos x="109" y="221"/>
                </a:cxn>
                <a:cxn ang="0">
                  <a:pos x="158" y="238"/>
                </a:cxn>
                <a:cxn ang="0">
                  <a:pos x="216" y="245"/>
                </a:cxn>
                <a:cxn ang="0">
                  <a:pos x="280" y="232"/>
                </a:cxn>
                <a:cxn ang="0">
                  <a:pos x="344" y="191"/>
                </a:cxn>
                <a:cxn ang="0">
                  <a:pos x="413" y="113"/>
                </a:cxn>
                <a:cxn ang="0">
                  <a:pos x="407" y="105"/>
                </a:cxn>
                <a:cxn ang="0">
                  <a:pos x="383" y="88"/>
                </a:cxn>
                <a:cxn ang="0">
                  <a:pos x="349" y="68"/>
                </a:cxn>
                <a:cxn ang="0">
                  <a:pos x="303" y="52"/>
                </a:cxn>
                <a:cxn ang="0">
                  <a:pos x="249" y="41"/>
                </a:cxn>
                <a:cxn ang="0">
                  <a:pos x="186" y="41"/>
                </a:cxn>
                <a:cxn ang="0">
                  <a:pos x="122" y="58"/>
                </a:cxn>
                <a:cxn ang="0">
                  <a:pos x="54" y="102"/>
                </a:cxn>
                <a:cxn ang="0">
                  <a:pos x="58" y="105"/>
                </a:cxn>
                <a:cxn ang="0">
                  <a:pos x="67" y="113"/>
                </a:cxn>
                <a:cxn ang="0">
                  <a:pos x="83" y="119"/>
                </a:cxn>
                <a:cxn ang="0">
                  <a:pos x="109" y="130"/>
                </a:cxn>
                <a:cxn ang="0">
                  <a:pos x="148" y="137"/>
                </a:cxn>
                <a:cxn ang="0">
                  <a:pos x="200" y="137"/>
                </a:cxn>
                <a:cxn ang="0">
                  <a:pos x="267" y="130"/>
                </a:cxn>
                <a:cxn ang="0">
                  <a:pos x="352" y="113"/>
                </a:cxn>
                <a:cxn ang="0">
                  <a:pos x="344" y="116"/>
                </a:cxn>
                <a:cxn ang="0">
                  <a:pos x="328" y="126"/>
                </a:cxn>
                <a:cxn ang="0">
                  <a:pos x="303" y="140"/>
                </a:cxn>
                <a:cxn ang="0">
                  <a:pos x="267" y="154"/>
                </a:cxn>
                <a:cxn ang="0">
                  <a:pos x="222" y="163"/>
                </a:cxn>
                <a:cxn ang="0">
                  <a:pos x="164" y="166"/>
                </a:cxn>
                <a:cxn ang="0">
                  <a:pos x="100" y="163"/>
                </a:cxn>
                <a:cxn ang="0">
                  <a:pos x="25" y="146"/>
                </a:cxn>
                <a:cxn ang="0">
                  <a:pos x="0" y="143"/>
                </a:cxn>
                <a:cxn ang="0">
                  <a:pos x="9" y="130"/>
                </a:cxn>
                <a:cxn ang="0">
                  <a:pos x="31" y="99"/>
                </a:cxn>
                <a:cxn ang="0">
                  <a:pos x="70" y="58"/>
                </a:cxn>
                <a:cxn ang="0">
                  <a:pos x="119" y="21"/>
                </a:cxn>
                <a:cxn ang="0">
                  <a:pos x="183" y="0"/>
                </a:cxn>
                <a:cxn ang="0">
                  <a:pos x="258" y="0"/>
                </a:cxn>
                <a:cxn ang="0">
                  <a:pos x="341" y="38"/>
                </a:cxn>
                <a:cxn ang="0">
                  <a:pos x="432" y="122"/>
                </a:cxn>
              </a:cxnLst>
              <a:rect l="0" t="0" r="r" b="b"/>
              <a:pathLst>
                <a:path w="432" h="285">
                  <a:moveTo>
                    <a:pt x="432" y="122"/>
                  </a:moveTo>
                  <a:lnTo>
                    <a:pt x="355" y="221"/>
                  </a:lnTo>
                  <a:lnTo>
                    <a:pt x="283" y="273"/>
                  </a:lnTo>
                  <a:lnTo>
                    <a:pt x="216" y="285"/>
                  </a:lnTo>
                  <a:lnTo>
                    <a:pt x="158" y="273"/>
                  </a:lnTo>
                  <a:lnTo>
                    <a:pt x="106" y="245"/>
                  </a:lnTo>
                  <a:lnTo>
                    <a:pt x="67" y="212"/>
                  </a:lnTo>
                  <a:lnTo>
                    <a:pt x="45" y="180"/>
                  </a:lnTo>
                  <a:lnTo>
                    <a:pt x="36" y="171"/>
                  </a:lnTo>
                  <a:lnTo>
                    <a:pt x="45" y="177"/>
                  </a:lnTo>
                  <a:lnTo>
                    <a:pt x="70" y="198"/>
                  </a:lnTo>
                  <a:lnTo>
                    <a:pt x="109" y="221"/>
                  </a:lnTo>
                  <a:lnTo>
                    <a:pt x="158" y="238"/>
                  </a:lnTo>
                  <a:lnTo>
                    <a:pt x="216" y="245"/>
                  </a:lnTo>
                  <a:lnTo>
                    <a:pt x="280" y="232"/>
                  </a:lnTo>
                  <a:lnTo>
                    <a:pt x="344" y="191"/>
                  </a:lnTo>
                  <a:lnTo>
                    <a:pt x="413" y="113"/>
                  </a:lnTo>
                  <a:lnTo>
                    <a:pt x="407" y="105"/>
                  </a:lnTo>
                  <a:lnTo>
                    <a:pt x="383" y="88"/>
                  </a:lnTo>
                  <a:lnTo>
                    <a:pt x="349" y="68"/>
                  </a:lnTo>
                  <a:lnTo>
                    <a:pt x="303" y="52"/>
                  </a:lnTo>
                  <a:lnTo>
                    <a:pt x="249" y="41"/>
                  </a:lnTo>
                  <a:lnTo>
                    <a:pt x="186" y="41"/>
                  </a:lnTo>
                  <a:lnTo>
                    <a:pt x="122" y="58"/>
                  </a:lnTo>
                  <a:lnTo>
                    <a:pt x="54" y="102"/>
                  </a:lnTo>
                  <a:lnTo>
                    <a:pt x="58" y="105"/>
                  </a:lnTo>
                  <a:lnTo>
                    <a:pt x="67" y="113"/>
                  </a:lnTo>
                  <a:lnTo>
                    <a:pt x="83" y="119"/>
                  </a:lnTo>
                  <a:lnTo>
                    <a:pt x="109" y="130"/>
                  </a:lnTo>
                  <a:lnTo>
                    <a:pt x="148" y="137"/>
                  </a:lnTo>
                  <a:lnTo>
                    <a:pt x="200" y="137"/>
                  </a:lnTo>
                  <a:lnTo>
                    <a:pt x="267" y="130"/>
                  </a:lnTo>
                  <a:lnTo>
                    <a:pt x="352" y="113"/>
                  </a:lnTo>
                  <a:lnTo>
                    <a:pt x="344" y="116"/>
                  </a:lnTo>
                  <a:lnTo>
                    <a:pt x="328" y="126"/>
                  </a:lnTo>
                  <a:lnTo>
                    <a:pt x="303" y="140"/>
                  </a:lnTo>
                  <a:lnTo>
                    <a:pt x="267" y="154"/>
                  </a:lnTo>
                  <a:lnTo>
                    <a:pt x="222" y="163"/>
                  </a:lnTo>
                  <a:lnTo>
                    <a:pt x="164" y="166"/>
                  </a:lnTo>
                  <a:lnTo>
                    <a:pt x="100" y="163"/>
                  </a:lnTo>
                  <a:lnTo>
                    <a:pt x="25" y="146"/>
                  </a:lnTo>
                  <a:lnTo>
                    <a:pt x="0" y="143"/>
                  </a:lnTo>
                  <a:lnTo>
                    <a:pt x="9" y="130"/>
                  </a:lnTo>
                  <a:lnTo>
                    <a:pt x="31" y="99"/>
                  </a:lnTo>
                  <a:lnTo>
                    <a:pt x="70" y="58"/>
                  </a:lnTo>
                  <a:lnTo>
                    <a:pt x="119" y="21"/>
                  </a:lnTo>
                  <a:lnTo>
                    <a:pt x="183" y="0"/>
                  </a:lnTo>
                  <a:lnTo>
                    <a:pt x="258" y="0"/>
                  </a:lnTo>
                  <a:lnTo>
                    <a:pt x="341" y="38"/>
                  </a:lnTo>
                  <a:lnTo>
                    <a:pt x="432" y="122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5235" y="3546"/>
              <a:ext cx="163" cy="123"/>
            </a:xfrm>
            <a:custGeom>
              <a:avLst/>
              <a:gdLst/>
              <a:ahLst/>
              <a:cxnLst>
                <a:cxn ang="0">
                  <a:pos x="327" y="27"/>
                </a:cxn>
                <a:cxn ang="0">
                  <a:pos x="304" y="132"/>
                </a:cxn>
                <a:cxn ang="0">
                  <a:pos x="265" y="201"/>
                </a:cxn>
                <a:cxn ang="0">
                  <a:pos x="219" y="234"/>
                </a:cxn>
                <a:cxn ang="0">
                  <a:pos x="168" y="248"/>
                </a:cxn>
                <a:cxn ang="0">
                  <a:pos x="121" y="245"/>
                </a:cxn>
                <a:cxn ang="0">
                  <a:pos x="78" y="234"/>
                </a:cxn>
                <a:cxn ang="0">
                  <a:pos x="49" y="224"/>
                </a:cxn>
                <a:cxn ang="0">
                  <a:pos x="39" y="218"/>
                </a:cxn>
                <a:cxn ang="0">
                  <a:pos x="49" y="221"/>
                </a:cxn>
                <a:cxn ang="0">
                  <a:pos x="75" y="224"/>
                </a:cxn>
                <a:cxn ang="0">
                  <a:pos x="113" y="227"/>
                </a:cxn>
                <a:cxn ang="0">
                  <a:pos x="158" y="221"/>
                </a:cxn>
                <a:cxn ang="0">
                  <a:pos x="204" y="204"/>
                </a:cxn>
                <a:cxn ang="0">
                  <a:pos x="249" y="166"/>
                </a:cxn>
                <a:cxn ang="0">
                  <a:pos x="285" y="112"/>
                </a:cxn>
                <a:cxn ang="0">
                  <a:pos x="307" y="27"/>
                </a:cxn>
                <a:cxn ang="0">
                  <a:pos x="298" y="24"/>
                </a:cxn>
                <a:cxn ang="0">
                  <a:pos x="279" y="21"/>
                </a:cxn>
                <a:cxn ang="0">
                  <a:pos x="243" y="21"/>
                </a:cxn>
                <a:cxn ang="0">
                  <a:pos x="204" y="21"/>
                </a:cxn>
                <a:cxn ang="0">
                  <a:pos x="158" y="33"/>
                </a:cxn>
                <a:cxn ang="0">
                  <a:pos x="110" y="54"/>
                </a:cxn>
                <a:cxn ang="0">
                  <a:pos x="69" y="96"/>
                </a:cxn>
                <a:cxn ang="0">
                  <a:pos x="30" y="149"/>
                </a:cxn>
                <a:cxn ang="0">
                  <a:pos x="33" y="149"/>
                </a:cxn>
                <a:cxn ang="0">
                  <a:pos x="42" y="152"/>
                </a:cxn>
                <a:cxn ang="0">
                  <a:pos x="58" y="152"/>
                </a:cxn>
                <a:cxn ang="0">
                  <a:pos x="82" y="149"/>
                </a:cxn>
                <a:cxn ang="0">
                  <a:pos x="110" y="143"/>
                </a:cxn>
                <a:cxn ang="0">
                  <a:pos x="152" y="122"/>
                </a:cxn>
                <a:cxn ang="0">
                  <a:pos x="197" y="91"/>
                </a:cxn>
                <a:cxn ang="0">
                  <a:pos x="255" y="47"/>
                </a:cxn>
                <a:cxn ang="0">
                  <a:pos x="252" y="54"/>
                </a:cxn>
                <a:cxn ang="0">
                  <a:pos x="246" y="68"/>
                </a:cxn>
                <a:cxn ang="0">
                  <a:pos x="230" y="88"/>
                </a:cxn>
                <a:cxn ang="0">
                  <a:pos x="207" y="112"/>
                </a:cxn>
                <a:cxn ang="0">
                  <a:pos x="175" y="137"/>
                </a:cxn>
                <a:cxn ang="0">
                  <a:pos x="133" y="163"/>
                </a:cxn>
                <a:cxn ang="0">
                  <a:pos x="85" y="184"/>
                </a:cxn>
                <a:cxn ang="0">
                  <a:pos x="20" y="201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0" y="163"/>
                </a:cxn>
                <a:cxn ang="0">
                  <a:pos x="24" y="119"/>
                </a:cxn>
                <a:cxn ang="0">
                  <a:pos x="49" y="71"/>
                </a:cxn>
                <a:cxn ang="0">
                  <a:pos x="91" y="30"/>
                </a:cxn>
                <a:cxn ang="0">
                  <a:pos x="149" y="4"/>
                </a:cxn>
                <a:cxn ang="0">
                  <a:pos x="227" y="0"/>
                </a:cxn>
                <a:cxn ang="0">
                  <a:pos x="327" y="27"/>
                </a:cxn>
              </a:cxnLst>
              <a:rect l="0" t="0" r="r" b="b"/>
              <a:pathLst>
                <a:path w="327" h="248">
                  <a:moveTo>
                    <a:pt x="327" y="27"/>
                  </a:moveTo>
                  <a:lnTo>
                    <a:pt x="304" y="132"/>
                  </a:lnTo>
                  <a:lnTo>
                    <a:pt x="265" y="201"/>
                  </a:lnTo>
                  <a:lnTo>
                    <a:pt x="219" y="234"/>
                  </a:lnTo>
                  <a:lnTo>
                    <a:pt x="168" y="248"/>
                  </a:lnTo>
                  <a:lnTo>
                    <a:pt x="121" y="245"/>
                  </a:lnTo>
                  <a:lnTo>
                    <a:pt x="78" y="234"/>
                  </a:lnTo>
                  <a:lnTo>
                    <a:pt x="49" y="224"/>
                  </a:lnTo>
                  <a:lnTo>
                    <a:pt x="39" y="218"/>
                  </a:lnTo>
                  <a:lnTo>
                    <a:pt x="49" y="221"/>
                  </a:lnTo>
                  <a:lnTo>
                    <a:pt x="75" y="224"/>
                  </a:lnTo>
                  <a:lnTo>
                    <a:pt x="113" y="227"/>
                  </a:lnTo>
                  <a:lnTo>
                    <a:pt x="158" y="221"/>
                  </a:lnTo>
                  <a:lnTo>
                    <a:pt x="204" y="204"/>
                  </a:lnTo>
                  <a:lnTo>
                    <a:pt x="249" y="166"/>
                  </a:lnTo>
                  <a:lnTo>
                    <a:pt x="285" y="112"/>
                  </a:lnTo>
                  <a:lnTo>
                    <a:pt x="307" y="27"/>
                  </a:lnTo>
                  <a:lnTo>
                    <a:pt x="298" y="24"/>
                  </a:lnTo>
                  <a:lnTo>
                    <a:pt x="279" y="21"/>
                  </a:lnTo>
                  <a:lnTo>
                    <a:pt x="243" y="21"/>
                  </a:lnTo>
                  <a:lnTo>
                    <a:pt x="204" y="21"/>
                  </a:lnTo>
                  <a:lnTo>
                    <a:pt x="158" y="33"/>
                  </a:lnTo>
                  <a:lnTo>
                    <a:pt x="110" y="54"/>
                  </a:lnTo>
                  <a:lnTo>
                    <a:pt x="69" y="96"/>
                  </a:lnTo>
                  <a:lnTo>
                    <a:pt x="30" y="149"/>
                  </a:lnTo>
                  <a:lnTo>
                    <a:pt x="33" y="149"/>
                  </a:lnTo>
                  <a:lnTo>
                    <a:pt x="42" y="152"/>
                  </a:lnTo>
                  <a:lnTo>
                    <a:pt x="58" y="152"/>
                  </a:lnTo>
                  <a:lnTo>
                    <a:pt x="82" y="149"/>
                  </a:lnTo>
                  <a:lnTo>
                    <a:pt x="110" y="143"/>
                  </a:lnTo>
                  <a:lnTo>
                    <a:pt x="152" y="122"/>
                  </a:lnTo>
                  <a:lnTo>
                    <a:pt x="197" y="91"/>
                  </a:lnTo>
                  <a:lnTo>
                    <a:pt x="255" y="47"/>
                  </a:lnTo>
                  <a:lnTo>
                    <a:pt x="252" y="54"/>
                  </a:lnTo>
                  <a:lnTo>
                    <a:pt x="246" y="68"/>
                  </a:lnTo>
                  <a:lnTo>
                    <a:pt x="230" y="88"/>
                  </a:lnTo>
                  <a:lnTo>
                    <a:pt x="207" y="112"/>
                  </a:lnTo>
                  <a:lnTo>
                    <a:pt x="175" y="137"/>
                  </a:lnTo>
                  <a:lnTo>
                    <a:pt x="133" y="163"/>
                  </a:lnTo>
                  <a:lnTo>
                    <a:pt x="85" y="184"/>
                  </a:lnTo>
                  <a:lnTo>
                    <a:pt x="20" y="201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0" y="163"/>
                  </a:lnTo>
                  <a:lnTo>
                    <a:pt x="24" y="119"/>
                  </a:lnTo>
                  <a:lnTo>
                    <a:pt x="49" y="71"/>
                  </a:lnTo>
                  <a:lnTo>
                    <a:pt x="91" y="30"/>
                  </a:lnTo>
                  <a:lnTo>
                    <a:pt x="149" y="4"/>
                  </a:lnTo>
                  <a:lnTo>
                    <a:pt x="227" y="0"/>
                  </a:lnTo>
                  <a:lnTo>
                    <a:pt x="327" y="27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868" y="3683"/>
              <a:ext cx="196" cy="331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314" y="127"/>
                </a:cxn>
                <a:cxn ang="0">
                  <a:pos x="378" y="243"/>
                </a:cxn>
                <a:cxn ang="0">
                  <a:pos x="392" y="345"/>
                </a:cxn>
                <a:cxn ang="0">
                  <a:pos x="371" y="432"/>
                </a:cxn>
                <a:cxn ang="0">
                  <a:pos x="329" y="507"/>
                </a:cxn>
                <a:cxn ang="0">
                  <a:pos x="281" y="561"/>
                </a:cxn>
                <a:cxn ang="0">
                  <a:pos x="240" y="595"/>
                </a:cxn>
                <a:cxn ang="0">
                  <a:pos x="223" y="609"/>
                </a:cxn>
                <a:cxn ang="0">
                  <a:pos x="237" y="595"/>
                </a:cxn>
                <a:cxn ang="0">
                  <a:pos x="262" y="558"/>
                </a:cxn>
                <a:cxn ang="0">
                  <a:pos x="298" y="500"/>
                </a:cxn>
                <a:cxn ang="0">
                  <a:pos x="326" y="426"/>
                </a:cxn>
                <a:cxn ang="0">
                  <a:pos x="337" y="337"/>
                </a:cxn>
                <a:cxn ang="0">
                  <a:pos x="323" y="238"/>
                </a:cxn>
                <a:cxn ang="0">
                  <a:pos x="268" y="133"/>
                </a:cxn>
                <a:cxn ang="0">
                  <a:pos x="168" y="28"/>
                </a:cxn>
                <a:cxn ang="0">
                  <a:pos x="159" y="38"/>
                </a:cxn>
                <a:cxn ang="0">
                  <a:pos x="137" y="72"/>
                </a:cxn>
                <a:cxn ang="0">
                  <a:pos x="107" y="124"/>
                </a:cxn>
                <a:cxn ang="0">
                  <a:pos x="79" y="191"/>
                </a:cxn>
                <a:cxn ang="0">
                  <a:pos x="58" y="273"/>
                </a:cxn>
                <a:cxn ang="0">
                  <a:pos x="55" y="365"/>
                </a:cxn>
                <a:cxn ang="0">
                  <a:pos x="79" y="467"/>
                </a:cxn>
                <a:cxn ang="0">
                  <a:pos x="130" y="575"/>
                </a:cxn>
                <a:cxn ang="0">
                  <a:pos x="134" y="572"/>
                </a:cxn>
                <a:cxn ang="0">
                  <a:pos x="146" y="558"/>
                </a:cxn>
                <a:cxn ang="0">
                  <a:pos x="159" y="534"/>
                </a:cxn>
                <a:cxn ang="0">
                  <a:pos x="171" y="493"/>
                </a:cxn>
                <a:cxn ang="0">
                  <a:pos x="185" y="435"/>
                </a:cxn>
                <a:cxn ang="0">
                  <a:pos x="188" y="354"/>
                </a:cxn>
                <a:cxn ang="0">
                  <a:pos x="185" y="255"/>
                </a:cxn>
                <a:cxn ang="0">
                  <a:pos x="168" y="127"/>
                </a:cxn>
                <a:cxn ang="0">
                  <a:pos x="171" y="133"/>
                </a:cxn>
                <a:cxn ang="0">
                  <a:pos x="185" y="160"/>
                </a:cxn>
                <a:cxn ang="0">
                  <a:pos x="201" y="201"/>
                </a:cxn>
                <a:cxn ang="0">
                  <a:pos x="213" y="255"/>
                </a:cxn>
                <a:cxn ang="0">
                  <a:pos x="223" y="327"/>
                </a:cxn>
                <a:cxn ang="0">
                  <a:pos x="223" y="412"/>
                </a:cxn>
                <a:cxn ang="0">
                  <a:pos x="213" y="507"/>
                </a:cxn>
                <a:cxn ang="0">
                  <a:pos x="185" y="615"/>
                </a:cxn>
                <a:cxn ang="0">
                  <a:pos x="182" y="662"/>
                </a:cxn>
                <a:cxn ang="0">
                  <a:pos x="165" y="650"/>
                </a:cxn>
                <a:cxn ang="0">
                  <a:pos x="123" y="612"/>
                </a:cxn>
                <a:cxn ang="0">
                  <a:pos x="71" y="551"/>
                </a:cxn>
                <a:cxn ang="0">
                  <a:pos x="27" y="470"/>
                </a:cxn>
                <a:cxn ang="0">
                  <a:pos x="0" y="371"/>
                </a:cxn>
                <a:cxn ang="0">
                  <a:pos x="7" y="259"/>
                </a:cxn>
                <a:cxn ang="0">
                  <a:pos x="65" y="133"/>
                </a:cxn>
                <a:cxn ang="0">
                  <a:pos x="185" y="0"/>
                </a:cxn>
              </a:cxnLst>
              <a:rect l="0" t="0" r="r" b="b"/>
              <a:pathLst>
                <a:path w="392" h="662">
                  <a:moveTo>
                    <a:pt x="185" y="0"/>
                  </a:moveTo>
                  <a:lnTo>
                    <a:pt x="314" y="127"/>
                  </a:lnTo>
                  <a:lnTo>
                    <a:pt x="378" y="243"/>
                  </a:lnTo>
                  <a:lnTo>
                    <a:pt x="392" y="345"/>
                  </a:lnTo>
                  <a:lnTo>
                    <a:pt x="371" y="432"/>
                  </a:lnTo>
                  <a:lnTo>
                    <a:pt x="329" y="507"/>
                  </a:lnTo>
                  <a:lnTo>
                    <a:pt x="281" y="561"/>
                  </a:lnTo>
                  <a:lnTo>
                    <a:pt x="240" y="595"/>
                  </a:lnTo>
                  <a:lnTo>
                    <a:pt x="223" y="609"/>
                  </a:lnTo>
                  <a:lnTo>
                    <a:pt x="237" y="595"/>
                  </a:lnTo>
                  <a:lnTo>
                    <a:pt x="262" y="558"/>
                  </a:lnTo>
                  <a:lnTo>
                    <a:pt x="298" y="500"/>
                  </a:lnTo>
                  <a:lnTo>
                    <a:pt x="326" y="426"/>
                  </a:lnTo>
                  <a:lnTo>
                    <a:pt x="337" y="337"/>
                  </a:lnTo>
                  <a:lnTo>
                    <a:pt x="323" y="238"/>
                  </a:lnTo>
                  <a:lnTo>
                    <a:pt x="268" y="133"/>
                  </a:lnTo>
                  <a:lnTo>
                    <a:pt x="168" y="28"/>
                  </a:lnTo>
                  <a:lnTo>
                    <a:pt x="159" y="38"/>
                  </a:lnTo>
                  <a:lnTo>
                    <a:pt x="137" y="72"/>
                  </a:lnTo>
                  <a:lnTo>
                    <a:pt x="107" y="124"/>
                  </a:lnTo>
                  <a:lnTo>
                    <a:pt x="79" y="191"/>
                  </a:lnTo>
                  <a:lnTo>
                    <a:pt x="58" y="273"/>
                  </a:lnTo>
                  <a:lnTo>
                    <a:pt x="55" y="365"/>
                  </a:lnTo>
                  <a:lnTo>
                    <a:pt x="79" y="467"/>
                  </a:lnTo>
                  <a:lnTo>
                    <a:pt x="130" y="575"/>
                  </a:lnTo>
                  <a:lnTo>
                    <a:pt x="134" y="572"/>
                  </a:lnTo>
                  <a:lnTo>
                    <a:pt x="146" y="558"/>
                  </a:lnTo>
                  <a:lnTo>
                    <a:pt x="159" y="534"/>
                  </a:lnTo>
                  <a:lnTo>
                    <a:pt x="171" y="493"/>
                  </a:lnTo>
                  <a:lnTo>
                    <a:pt x="185" y="435"/>
                  </a:lnTo>
                  <a:lnTo>
                    <a:pt x="188" y="354"/>
                  </a:lnTo>
                  <a:lnTo>
                    <a:pt x="185" y="255"/>
                  </a:lnTo>
                  <a:lnTo>
                    <a:pt x="168" y="127"/>
                  </a:lnTo>
                  <a:lnTo>
                    <a:pt x="171" y="133"/>
                  </a:lnTo>
                  <a:lnTo>
                    <a:pt x="185" y="160"/>
                  </a:lnTo>
                  <a:lnTo>
                    <a:pt x="201" y="201"/>
                  </a:lnTo>
                  <a:lnTo>
                    <a:pt x="213" y="255"/>
                  </a:lnTo>
                  <a:lnTo>
                    <a:pt x="223" y="327"/>
                  </a:lnTo>
                  <a:lnTo>
                    <a:pt x="223" y="412"/>
                  </a:lnTo>
                  <a:lnTo>
                    <a:pt x="213" y="507"/>
                  </a:lnTo>
                  <a:lnTo>
                    <a:pt x="185" y="615"/>
                  </a:lnTo>
                  <a:lnTo>
                    <a:pt x="182" y="662"/>
                  </a:lnTo>
                  <a:lnTo>
                    <a:pt x="165" y="650"/>
                  </a:lnTo>
                  <a:lnTo>
                    <a:pt x="123" y="612"/>
                  </a:lnTo>
                  <a:lnTo>
                    <a:pt x="71" y="551"/>
                  </a:lnTo>
                  <a:lnTo>
                    <a:pt x="27" y="470"/>
                  </a:lnTo>
                  <a:lnTo>
                    <a:pt x="0" y="371"/>
                  </a:lnTo>
                  <a:lnTo>
                    <a:pt x="7" y="259"/>
                  </a:lnTo>
                  <a:lnTo>
                    <a:pt x="65" y="13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479" y="3888"/>
              <a:ext cx="228" cy="240"/>
            </a:xfrm>
            <a:custGeom>
              <a:avLst/>
              <a:gdLst/>
              <a:ahLst/>
              <a:cxnLst>
                <a:cxn ang="0">
                  <a:pos x="16" y="479"/>
                </a:cxn>
                <a:cxn ang="0">
                  <a:pos x="0" y="296"/>
                </a:cxn>
                <a:cxn ang="0">
                  <a:pos x="25" y="166"/>
                </a:cxn>
                <a:cxn ang="0">
                  <a:pos x="82" y="81"/>
                </a:cxn>
                <a:cxn ang="0">
                  <a:pos x="155" y="34"/>
                </a:cxn>
                <a:cxn ang="0">
                  <a:pos x="237" y="9"/>
                </a:cxn>
                <a:cxn ang="0">
                  <a:pos x="307" y="3"/>
                </a:cxn>
                <a:cxn ang="0">
                  <a:pos x="359" y="6"/>
                </a:cxn>
                <a:cxn ang="0">
                  <a:pos x="378" y="9"/>
                </a:cxn>
                <a:cxn ang="0">
                  <a:pos x="362" y="9"/>
                </a:cxn>
                <a:cxn ang="0">
                  <a:pos x="317" y="20"/>
                </a:cxn>
                <a:cxn ang="0">
                  <a:pos x="256" y="38"/>
                </a:cxn>
                <a:cxn ang="0">
                  <a:pos x="188" y="72"/>
                </a:cxn>
                <a:cxn ang="0">
                  <a:pos x="119" y="128"/>
                </a:cxn>
                <a:cxn ang="0">
                  <a:pos x="68" y="210"/>
                </a:cxn>
                <a:cxn ang="0">
                  <a:pos x="39" y="322"/>
                </a:cxn>
                <a:cxn ang="0">
                  <a:pos x="46" y="471"/>
                </a:cxn>
                <a:cxn ang="0">
                  <a:pos x="58" y="471"/>
                </a:cxn>
                <a:cxn ang="0">
                  <a:pos x="97" y="465"/>
                </a:cxn>
                <a:cxn ang="0">
                  <a:pos x="152" y="448"/>
                </a:cxn>
                <a:cxn ang="0">
                  <a:pos x="220" y="418"/>
                </a:cxn>
                <a:cxn ang="0">
                  <a:pos x="284" y="374"/>
                </a:cxn>
                <a:cxn ang="0">
                  <a:pos x="349" y="308"/>
                </a:cxn>
                <a:cxn ang="0">
                  <a:pos x="398" y="221"/>
                </a:cxn>
                <a:cxn ang="0">
                  <a:pos x="429" y="102"/>
                </a:cxn>
                <a:cxn ang="0">
                  <a:pos x="423" y="102"/>
                </a:cxn>
                <a:cxn ang="0">
                  <a:pos x="407" y="105"/>
                </a:cxn>
                <a:cxn ang="0">
                  <a:pos x="381" y="113"/>
                </a:cxn>
                <a:cxn ang="0">
                  <a:pos x="346" y="133"/>
                </a:cxn>
                <a:cxn ang="0">
                  <a:pos x="301" y="166"/>
                </a:cxn>
                <a:cxn ang="0">
                  <a:pos x="246" y="221"/>
                </a:cxn>
                <a:cxn ang="0">
                  <a:pos x="185" y="299"/>
                </a:cxn>
                <a:cxn ang="0">
                  <a:pos x="113" y="404"/>
                </a:cxn>
                <a:cxn ang="0">
                  <a:pos x="116" y="394"/>
                </a:cxn>
                <a:cxn ang="0">
                  <a:pos x="122" y="366"/>
                </a:cxn>
                <a:cxn ang="0">
                  <a:pos x="137" y="326"/>
                </a:cxn>
                <a:cxn ang="0">
                  <a:pos x="162" y="275"/>
                </a:cxn>
                <a:cxn ang="0">
                  <a:pos x="201" y="218"/>
                </a:cxn>
                <a:cxn ang="0">
                  <a:pos x="252" y="156"/>
                </a:cxn>
                <a:cxn ang="0">
                  <a:pos x="326" y="92"/>
                </a:cxn>
                <a:cxn ang="0">
                  <a:pos x="417" y="30"/>
                </a:cxn>
                <a:cxn ang="0">
                  <a:pos x="447" y="0"/>
                </a:cxn>
                <a:cxn ang="0">
                  <a:pos x="447" y="6"/>
                </a:cxn>
                <a:cxn ang="0">
                  <a:pos x="450" y="23"/>
                </a:cxn>
                <a:cxn ang="0">
                  <a:pos x="453" y="47"/>
                </a:cxn>
                <a:cxn ang="0">
                  <a:pos x="456" y="81"/>
                </a:cxn>
                <a:cxn ang="0">
                  <a:pos x="456" y="119"/>
                </a:cxn>
                <a:cxn ang="0">
                  <a:pos x="456" y="163"/>
                </a:cxn>
                <a:cxn ang="0">
                  <a:pos x="450" y="207"/>
                </a:cxn>
                <a:cxn ang="0">
                  <a:pos x="436" y="255"/>
                </a:cxn>
                <a:cxn ang="0">
                  <a:pos x="420" y="299"/>
                </a:cxn>
                <a:cxn ang="0">
                  <a:pos x="395" y="343"/>
                </a:cxn>
                <a:cxn ang="0">
                  <a:pos x="359" y="383"/>
                </a:cxn>
                <a:cxn ang="0">
                  <a:pos x="317" y="421"/>
                </a:cxn>
                <a:cxn ang="0">
                  <a:pos x="259" y="448"/>
                </a:cxn>
                <a:cxn ang="0">
                  <a:pos x="194" y="468"/>
                </a:cxn>
                <a:cxn ang="0">
                  <a:pos x="113" y="479"/>
                </a:cxn>
                <a:cxn ang="0">
                  <a:pos x="16" y="479"/>
                </a:cxn>
              </a:cxnLst>
              <a:rect l="0" t="0" r="r" b="b"/>
              <a:pathLst>
                <a:path w="456" h="479">
                  <a:moveTo>
                    <a:pt x="16" y="479"/>
                  </a:moveTo>
                  <a:lnTo>
                    <a:pt x="0" y="296"/>
                  </a:lnTo>
                  <a:lnTo>
                    <a:pt x="25" y="166"/>
                  </a:lnTo>
                  <a:lnTo>
                    <a:pt x="82" y="81"/>
                  </a:lnTo>
                  <a:lnTo>
                    <a:pt x="155" y="34"/>
                  </a:lnTo>
                  <a:lnTo>
                    <a:pt x="237" y="9"/>
                  </a:lnTo>
                  <a:lnTo>
                    <a:pt x="307" y="3"/>
                  </a:lnTo>
                  <a:lnTo>
                    <a:pt x="359" y="6"/>
                  </a:lnTo>
                  <a:lnTo>
                    <a:pt x="378" y="9"/>
                  </a:lnTo>
                  <a:lnTo>
                    <a:pt x="362" y="9"/>
                  </a:lnTo>
                  <a:lnTo>
                    <a:pt x="317" y="20"/>
                  </a:lnTo>
                  <a:lnTo>
                    <a:pt x="256" y="38"/>
                  </a:lnTo>
                  <a:lnTo>
                    <a:pt x="188" y="72"/>
                  </a:lnTo>
                  <a:lnTo>
                    <a:pt x="119" y="128"/>
                  </a:lnTo>
                  <a:lnTo>
                    <a:pt x="68" y="210"/>
                  </a:lnTo>
                  <a:lnTo>
                    <a:pt x="39" y="322"/>
                  </a:lnTo>
                  <a:lnTo>
                    <a:pt x="46" y="471"/>
                  </a:lnTo>
                  <a:lnTo>
                    <a:pt x="58" y="471"/>
                  </a:lnTo>
                  <a:lnTo>
                    <a:pt x="97" y="465"/>
                  </a:lnTo>
                  <a:lnTo>
                    <a:pt x="152" y="448"/>
                  </a:lnTo>
                  <a:lnTo>
                    <a:pt x="220" y="418"/>
                  </a:lnTo>
                  <a:lnTo>
                    <a:pt x="284" y="374"/>
                  </a:lnTo>
                  <a:lnTo>
                    <a:pt x="349" y="308"/>
                  </a:lnTo>
                  <a:lnTo>
                    <a:pt x="398" y="221"/>
                  </a:lnTo>
                  <a:lnTo>
                    <a:pt x="429" y="102"/>
                  </a:lnTo>
                  <a:lnTo>
                    <a:pt x="423" y="102"/>
                  </a:lnTo>
                  <a:lnTo>
                    <a:pt x="407" y="105"/>
                  </a:lnTo>
                  <a:lnTo>
                    <a:pt x="381" y="113"/>
                  </a:lnTo>
                  <a:lnTo>
                    <a:pt x="346" y="133"/>
                  </a:lnTo>
                  <a:lnTo>
                    <a:pt x="301" y="166"/>
                  </a:lnTo>
                  <a:lnTo>
                    <a:pt x="246" y="221"/>
                  </a:lnTo>
                  <a:lnTo>
                    <a:pt x="185" y="299"/>
                  </a:lnTo>
                  <a:lnTo>
                    <a:pt x="113" y="404"/>
                  </a:lnTo>
                  <a:lnTo>
                    <a:pt x="116" y="394"/>
                  </a:lnTo>
                  <a:lnTo>
                    <a:pt x="122" y="366"/>
                  </a:lnTo>
                  <a:lnTo>
                    <a:pt x="137" y="326"/>
                  </a:lnTo>
                  <a:lnTo>
                    <a:pt x="162" y="275"/>
                  </a:lnTo>
                  <a:lnTo>
                    <a:pt x="201" y="218"/>
                  </a:lnTo>
                  <a:lnTo>
                    <a:pt x="252" y="156"/>
                  </a:lnTo>
                  <a:lnTo>
                    <a:pt x="326" y="92"/>
                  </a:lnTo>
                  <a:lnTo>
                    <a:pt x="417" y="30"/>
                  </a:lnTo>
                  <a:lnTo>
                    <a:pt x="447" y="0"/>
                  </a:lnTo>
                  <a:lnTo>
                    <a:pt x="447" y="6"/>
                  </a:lnTo>
                  <a:lnTo>
                    <a:pt x="450" y="23"/>
                  </a:lnTo>
                  <a:lnTo>
                    <a:pt x="453" y="47"/>
                  </a:lnTo>
                  <a:lnTo>
                    <a:pt x="456" y="81"/>
                  </a:lnTo>
                  <a:lnTo>
                    <a:pt x="456" y="119"/>
                  </a:lnTo>
                  <a:lnTo>
                    <a:pt x="456" y="163"/>
                  </a:lnTo>
                  <a:lnTo>
                    <a:pt x="450" y="207"/>
                  </a:lnTo>
                  <a:lnTo>
                    <a:pt x="436" y="255"/>
                  </a:lnTo>
                  <a:lnTo>
                    <a:pt x="420" y="299"/>
                  </a:lnTo>
                  <a:lnTo>
                    <a:pt x="395" y="343"/>
                  </a:lnTo>
                  <a:lnTo>
                    <a:pt x="359" y="383"/>
                  </a:lnTo>
                  <a:lnTo>
                    <a:pt x="317" y="421"/>
                  </a:lnTo>
                  <a:lnTo>
                    <a:pt x="259" y="448"/>
                  </a:lnTo>
                  <a:lnTo>
                    <a:pt x="194" y="468"/>
                  </a:lnTo>
                  <a:lnTo>
                    <a:pt x="113" y="479"/>
                  </a:lnTo>
                  <a:lnTo>
                    <a:pt x="16" y="479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5220" y="3986"/>
              <a:ext cx="250" cy="176"/>
            </a:xfrm>
            <a:custGeom>
              <a:avLst/>
              <a:gdLst/>
              <a:ahLst/>
              <a:cxnLst>
                <a:cxn ang="0">
                  <a:pos x="499" y="244"/>
                </a:cxn>
                <a:cxn ang="0">
                  <a:pos x="377" y="326"/>
                </a:cxn>
                <a:cxn ang="0">
                  <a:pos x="277" y="352"/>
                </a:cxn>
                <a:cxn ang="0">
                  <a:pos x="196" y="340"/>
                </a:cxn>
                <a:cxn ang="0">
                  <a:pos x="131" y="302"/>
                </a:cxn>
                <a:cxn ang="0">
                  <a:pos x="86" y="247"/>
                </a:cxn>
                <a:cxn ang="0">
                  <a:pos x="55" y="193"/>
                </a:cxn>
                <a:cxn ang="0">
                  <a:pos x="38" y="152"/>
                </a:cxn>
                <a:cxn ang="0">
                  <a:pos x="31" y="135"/>
                </a:cxn>
                <a:cxn ang="0">
                  <a:pos x="38" y="149"/>
                </a:cxn>
                <a:cxn ang="0">
                  <a:pos x="61" y="180"/>
                </a:cxn>
                <a:cxn ang="0">
                  <a:pos x="97" y="224"/>
                </a:cxn>
                <a:cxn ang="0">
                  <a:pos x="149" y="265"/>
                </a:cxn>
                <a:cxn ang="0">
                  <a:pos x="213" y="294"/>
                </a:cxn>
                <a:cxn ang="0">
                  <a:pos x="290" y="305"/>
                </a:cxn>
                <a:cxn ang="0">
                  <a:pos x="384" y="285"/>
                </a:cxn>
                <a:cxn ang="0">
                  <a:pos x="487" y="224"/>
                </a:cxn>
                <a:cxn ang="0">
                  <a:pos x="481" y="213"/>
                </a:cxn>
                <a:cxn ang="0">
                  <a:pos x="462" y="186"/>
                </a:cxn>
                <a:cxn ang="0">
                  <a:pos x="429" y="149"/>
                </a:cxn>
                <a:cxn ang="0">
                  <a:pos x="384" y="108"/>
                </a:cxn>
                <a:cxn ang="0">
                  <a:pos x="326" y="74"/>
                </a:cxn>
                <a:cxn ang="0">
                  <a:pos x="255" y="50"/>
                </a:cxn>
                <a:cxn ang="0">
                  <a:pos x="174" y="44"/>
                </a:cxn>
                <a:cxn ang="0">
                  <a:pos x="80" y="64"/>
                </a:cxn>
                <a:cxn ang="0">
                  <a:pos x="83" y="67"/>
                </a:cxn>
                <a:cxn ang="0">
                  <a:pos x="89" y="81"/>
                </a:cxn>
                <a:cxn ang="0">
                  <a:pos x="106" y="99"/>
                </a:cxn>
                <a:cxn ang="0">
                  <a:pos x="131" y="119"/>
                </a:cxn>
                <a:cxn ang="0">
                  <a:pos x="174" y="142"/>
                </a:cxn>
                <a:cxn ang="0">
                  <a:pos x="229" y="163"/>
                </a:cxn>
                <a:cxn ang="0">
                  <a:pos x="307" y="183"/>
                </a:cxn>
                <a:cxn ang="0">
                  <a:pos x="407" y="200"/>
                </a:cxn>
                <a:cxn ang="0">
                  <a:pos x="399" y="204"/>
                </a:cxn>
                <a:cxn ang="0">
                  <a:pos x="377" y="207"/>
                </a:cxn>
                <a:cxn ang="0">
                  <a:pos x="344" y="210"/>
                </a:cxn>
                <a:cxn ang="0">
                  <a:pos x="299" y="210"/>
                </a:cxn>
                <a:cxn ang="0">
                  <a:pos x="244" y="204"/>
                </a:cxn>
                <a:cxn ang="0">
                  <a:pos x="180" y="183"/>
                </a:cxn>
                <a:cxn ang="0">
                  <a:pos x="110" y="152"/>
                </a:cxn>
                <a:cxn ang="0">
                  <a:pos x="31" y="105"/>
                </a:cxn>
                <a:cxn ang="0">
                  <a:pos x="0" y="88"/>
                </a:cxn>
                <a:cxn ang="0">
                  <a:pos x="12" y="77"/>
                </a:cxn>
                <a:cxn ang="0">
                  <a:pos x="52" y="50"/>
                </a:cxn>
                <a:cxn ang="0">
                  <a:pos x="110" y="20"/>
                </a:cxn>
                <a:cxn ang="0">
                  <a:pos x="183" y="0"/>
                </a:cxn>
                <a:cxn ang="0">
                  <a:pos x="261" y="0"/>
                </a:cxn>
                <a:cxn ang="0">
                  <a:pos x="344" y="33"/>
                </a:cxn>
                <a:cxn ang="0">
                  <a:pos x="426" y="111"/>
                </a:cxn>
                <a:cxn ang="0">
                  <a:pos x="499" y="244"/>
                </a:cxn>
              </a:cxnLst>
              <a:rect l="0" t="0" r="r" b="b"/>
              <a:pathLst>
                <a:path w="499" h="352">
                  <a:moveTo>
                    <a:pt x="499" y="244"/>
                  </a:moveTo>
                  <a:lnTo>
                    <a:pt x="377" y="326"/>
                  </a:lnTo>
                  <a:lnTo>
                    <a:pt x="277" y="352"/>
                  </a:lnTo>
                  <a:lnTo>
                    <a:pt x="196" y="340"/>
                  </a:lnTo>
                  <a:lnTo>
                    <a:pt x="131" y="302"/>
                  </a:lnTo>
                  <a:lnTo>
                    <a:pt x="86" y="247"/>
                  </a:lnTo>
                  <a:lnTo>
                    <a:pt x="55" y="193"/>
                  </a:lnTo>
                  <a:lnTo>
                    <a:pt x="38" y="152"/>
                  </a:lnTo>
                  <a:lnTo>
                    <a:pt x="31" y="135"/>
                  </a:lnTo>
                  <a:lnTo>
                    <a:pt x="38" y="149"/>
                  </a:lnTo>
                  <a:lnTo>
                    <a:pt x="61" y="180"/>
                  </a:lnTo>
                  <a:lnTo>
                    <a:pt x="97" y="224"/>
                  </a:lnTo>
                  <a:lnTo>
                    <a:pt x="149" y="265"/>
                  </a:lnTo>
                  <a:lnTo>
                    <a:pt x="213" y="294"/>
                  </a:lnTo>
                  <a:lnTo>
                    <a:pt x="290" y="305"/>
                  </a:lnTo>
                  <a:lnTo>
                    <a:pt x="384" y="285"/>
                  </a:lnTo>
                  <a:lnTo>
                    <a:pt x="487" y="224"/>
                  </a:lnTo>
                  <a:lnTo>
                    <a:pt x="481" y="213"/>
                  </a:lnTo>
                  <a:lnTo>
                    <a:pt x="462" y="186"/>
                  </a:lnTo>
                  <a:lnTo>
                    <a:pt x="429" y="149"/>
                  </a:lnTo>
                  <a:lnTo>
                    <a:pt x="384" y="108"/>
                  </a:lnTo>
                  <a:lnTo>
                    <a:pt x="326" y="74"/>
                  </a:lnTo>
                  <a:lnTo>
                    <a:pt x="255" y="50"/>
                  </a:lnTo>
                  <a:lnTo>
                    <a:pt x="174" y="44"/>
                  </a:lnTo>
                  <a:lnTo>
                    <a:pt x="80" y="64"/>
                  </a:lnTo>
                  <a:lnTo>
                    <a:pt x="83" y="67"/>
                  </a:lnTo>
                  <a:lnTo>
                    <a:pt x="89" y="81"/>
                  </a:lnTo>
                  <a:lnTo>
                    <a:pt x="106" y="99"/>
                  </a:lnTo>
                  <a:lnTo>
                    <a:pt x="131" y="119"/>
                  </a:lnTo>
                  <a:lnTo>
                    <a:pt x="174" y="142"/>
                  </a:lnTo>
                  <a:lnTo>
                    <a:pt x="229" y="163"/>
                  </a:lnTo>
                  <a:lnTo>
                    <a:pt x="307" y="183"/>
                  </a:lnTo>
                  <a:lnTo>
                    <a:pt x="407" y="200"/>
                  </a:lnTo>
                  <a:lnTo>
                    <a:pt x="399" y="204"/>
                  </a:lnTo>
                  <a:lnTo>
                    <a:pt x="377" y="207"/>
                  </a:lnTo>
                  <a:lnTo>
                    <a:pt x="344" y="210"/>
                  </a:lnTo>
                  <a:lnTo>
                    <a:pt x="299" y="210"/>
                  </a:lnTo>
                  <a:lnTo>
                    <a:pt x="244" y="204"/>
                  </a:lnTo>
                  <a:lnTo>
                    <a:pt x="180" y="183"/>
                  </a:lnTo>
                  <a:lnTo>
                    <a:pt x="110" y="152"/>
                  </a:lnTo>
                  <a:lnTo>
                    <a:pt x="31" y="105"/>
                  </a:lnTo>
                  <a:lnTo>
                    <a:pt x="0" y="88"/>
                  </a:lnTo>
                  <a:lnTo>
                    <a:pt x="12" y="77"/>
                  </a:lnTo>
                  <a:lnTo>
                    <a:pt x="52" y="50"/>
                  </a:lnTo>
                  <a:lnTo>
                    <a:pt x="110" y="20"/>
                  </a:lnTo>
                  <a:lnTo>
                    <a:pt x="183" y="0"/>
                  </a:lnTo>
                  <a:lnTo>
                    <a:pt x="261" y="0"/>
                  </a:lnTo>
                  <a:lnTo>
                    <a:pt x="344" y="33"/>
                  </a:lnTo>
                  <a:lnTo>
                    <a:pt x="426" y="111"/>
                  </a:lnTo>
                  <a:lnTo>
                    <a:pt x="499" y="244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698" y="3666"/>
              <a:ext cx="158" cy="165"/>
            </a:xfrm>
            <a:custGeom>
              <a:avLst/>
              <a:gdLst/>
              <a:ahLst/>
              <a:cxnLst>
                <a:cxn ang="0">
                  <a:pos x="307" y="329"/>
                </a:cxn>
                <a:cxn ang="0">
                  <a:pos x="285" y="309"/>
                </a:cxn>
                <a:cxn ang="0">
                  <a:pos x="224" y="268"/>
                </a:cxn>
                <a:cxn ang="0">
                  <a:pos x="175" y="224"/>
                </a:cxn>
                <a:cxn ang="0">
                  <a:pos x="136" y="184"/>
                </a:cxn>
                <a:cxn ang="0">
                  <a:pos x="111" y="143"/>
                </a:cxn>
                <a:cxn ang="0">
                  <a:pos x="94" y="105"/>
                </a:cxn>
                <a:cxn ang="0">
                  <a:pos x="81" y="79"/>
                </a:cxn>
                <a:cxn ang="0">
                  <a:pos x="75" y="58"/>
                </a:cxn>
                <a:cxn ang="0">
                  <a:pos x="75" y="51"/>
                </a:cxn>
                <a:cxn ang="0">
                  <a:pos x="123" y="126"/>
                </a:cxn>
                <a:cxn ang="0">
                  <a:pos x="169" y="177"/>
                </a:cxn>
                <a:cxn ang="0">
                  <a:pos x="203" y="213"/>
                </a:cxn>
                <a:cxn ang="0">
                  <a:pos x="236" y="238"/>
                </a:cxn>
                <a:cxn ang="0">
                  <a:pos x="263" y="251"/>
                </a:cxn>
                <a:cxn ang="0">
                  <a:pos x="278" y="259"/>
                </a:cxn>
                <a:cxn ang="0">
                  <a:pos x="291" y="259"/>
                </a:cxn>
                <a:cxn ang="0">
                  <a:pos x="294" y="259"/>
                </a:cxn>
                <a:cxn ang="0">
                  <a:pos x="272" y="177"/>
                </a:cxn>
                <a:cxn ang="0">
                  <a:pos x="239" y="116"/>
                </a:cxn>
                <a:cxn ang="0">
                  <a:pos x="197" y="71"/>
                </a:cxn>
                <a:cxn ang="0">
                  <a:pos x="148" y="41"/>
                </a:cxn>
                <a:cxn ang="0">
                  <a:pos x="108" y="24"/>
                </a:cxn>
                <a:cxn ang="0">
                  <a:pos x="69" y="13"/>
                </a:cxn>
                <a:cxn ang="0">
                  <a:pos x="42" y="7"/>
                </a:cxn>
                <a:cxn ang="0">
                  <a:pos x="33" y="7"/>
                </a:cxn>
                <a:cxn ang="0">
                  <a:pos x="29" y="108"/>
                </a:cxn>
                <a:cxn ang="0">
                  <a:pos x="48" y="187"/>
                </a:cxn>
                <a:cxn ang="0">
                  <a:pos x="84" y="245"/>
                </a:cxn>
                <a:cxn ang="0">
                  <a:pos x="130" y="282"/>
                </a:cxn>
                <a:cxn ang="0">
                  <a:pos x="178" y="306"/>
                </a:cxn>
                <a:cxn ang="0">
                  <a:pos x="220" y="317"/>
                </a:cxn>
                <a:cxn ang="0">
                  <a:pos x="249" y="323"/>
                </a:cxn>
                <a:cxn ang="0">
                  <a:pos x="263" y="323"/>
                </a:cxn>
                <a:cxn ang="0">
                  <a:pos x="249" y="326"/>
                </a:cxn>
                <a:cxn ang="0">
                  <a:pos x="214" y="329"/>
                </a:cxn>
                <a:cxn ang="0">
                  <a:pos x="166" y="326"/>
                </a:cxn>
                <a:cxn ang="0">
                  <a:pos x="111" y="309"/>
                </a:cxn>
                <a:cxn ang="0">
                  <a:pos x="59" y="276"/>
                </a:cxn>
                <a:cxn ang="0">
                  <a:pos x="20" y="218"/>
                </a:cxn>
                <a:cxn ang="0">
                  <a:pos x="0" y="129"/>
                </a:cxn>
                <a:cxn ang="0">
                  <a:pos x="11" y="0"/>
                </a:cxn>
                <a:cxn ang="0">
                  <a:pos x="133" y="7"/>
                </a:cxn>
                <a:cxn ang="0">
                  <a:pos x="217" y="38"/>
                </a:cxn>
                <a:cxn ang="0">
                  <a:pos x="272" y="91"/>
                </a:cxn>
                <a:cxn ang="0">
                  <a:pos x="300" y="152"/>
                </a:cxn>
                <a:cxn ang="0">
                  <a:pos x="314" y="218"/>
                </a:cxn>
                <a:cxn ang="0">
                  <a:pos x="314" y="276"/>
                </a:cxn>
                <a:cxn ang="0">
                  <a:pos x="310" y="312"/>
                </a:cxn>
                <a:cxn ang="0">
                  <a:pos x="307" y="329"/>
                </a:cxn>
              </a:cxnLst>
              <a:rect l="0" t="0" r="r" b="b"/>
              <a:pathLst>
                <a:path w="314" h="329">
                  <a:moveTo>
                    <a:pt x="307" y="329"/>
                  </a:moveTo>
                  <a:lnTo>
                    <a:pt x="285" y="309"/>
                  </a:lnTo>
                  <a:lnTo>
                    <a:pt x="224" y="268"/>
                  </a:lnTo>
                  <a:lnTo>
                    <a:pt x="175" y="224"/>
                  </a:lnTo>
                  <a:lnTo>
                    <a:pt x="136" y="184"/>
                  </a:lnTo>
                  <a:lnTo>
                    <a:pt x="111" y="143"/>
                  </a:lnTo>
                  <a:lnTo>
                    <a:pt x="94" y="105"/>
                  </a:lnTo>
                  <a:lnTo>
                    <a:pt x="81" y="79"/>
                  </a:lnTo>
                  <a:lnTo>
                    <a:pt x="75" y="58"/>
                  </a:lnTo>
                  <a:lnTo>
                    <a:pt x="75" y="51"/>
                  </a:lnTo>
                  <a:lnTo>
                    <a:pt x="123" y="126"/>
                  </a:lnTo>
                  <a:lnTo>
                    <a:pt x="169" y="177"/>
                  </a:lnTo>
                  <a:lnTo>
                    <a:pt x="203" y="213"/>
                  </a:lnTo>
                  <a:lnTo>
                    <a:pt x="236" y="238"/>
                  </a:lnTo>
                  <a:lnTo>
                    <a:pt x="263" y="251"/>
                  </a:lnTo>
                  <a:lnTo>
                    <a:pt x="278" y="259"/>
                  </a:lnTo>
                  <a:lnTo>
                    <a:pt x="291" y="259"/>
                  </a:lnTo>
                  <a:lnTo>
                    <a:pt x="294" y="259"/>
                  </a:lnTo>
                  <a:lnTo>
                    <a:pt x="272" y="177"/>
                  </a:lnTo>
                  <a:lnTo>
                    <a:pt x="239" y="116"/>
                  </a:lnTo>
                  <a:lnTo>
                    <a:pt x="197" y="71"/>
                  </a:lnTo>
                  <a:lnTo>
                    <a:pt x="148" y="41"/>
                  </a:lnTo>
                  <a:lnTo>
                    <a:pt x="108" y="24"/>
                  </a:lnTo>
                  <a:lnTo>
                    <a:pt x="69" y="13"/>
                  </a:lnTo>
                  <a:lnTo>
                    <a:pt x="42" y="7"/>
                  </a:lnTo>
                  <a:lnTo>
                    <a:pt x="33" y="7"/>
                  </a:lnTo>
                  <a:lnTo>
                    <a:pt x="29" y="108"/>
                  </a:lnTo>
                  <a:lnTo>
                    <a:pt x="48" y="187"/>
                  </a:lnTo>
                  <a:lnTo>
                    <a:pt x="84" y="245"/>
                  </a:lnTo>
                  <a:lnTo>
                    <a:pt x="130" y="282"/>
                  </a:lnTo>
                  <a:lnTo>
                    <a:pt x="178" y="306"/>
                  </a:lnTo>
                  <a:lnTo>
                    <a:pt x="220" y="317"/>
                  </a:lnTo>
                  <a:lnTo>
                    <a:pt x="249" y="323"/>
                  </a:lnTo>
                  <a:lnTo>
                    <a:pt x="263" y="323"/>
                  </a:lnTo>
                  <a:lnTo>
                    <a:pt x="249" y="326"/>
                  </a:lnTo>
                  <a:lnTo>
                    <a:pt x="214" y="329"/>
                  </a:lnTo>
                  <a:lnTo>
                    <a:pt x="166" y="326"/>
                  </a:lnTo>
                  <a:lnTo>
                    <a:pt x="111" y="309"/>
                  </a:lnTo>
                  <a:lnTo>
                    <a:pt x="59" y="276"/>
                  </a:lnTo>
                  <a:lnTo>
                    <a:pt x="20" y="218"/>
                  </a:lnTo>
                  <a:lnTo>
                    <a:pt x="0" y="129"/>
                  </a:lnTo>
                  <a:lnTo>
                    <a:pt x="11" y="0"/>
                  </a:lnTo>
                  <a:lnTo>
                    <a:pt x="133" y="7"/>
                  </a:lnTo>
                  <a:lnTo>
                    <a:pt x="217" y="38"/>
                  </a:lnTo>
                  <a:lnTo>
                    <a:pt x="272" y="91"/>
                  </a:lnTo>
                  <a:lnTo>
                    <a:pt x="300" y="152"/>
                  </a:lnTo>
                  <a:lnTo>
                    <a:pt x="314" y="218"/>
                  </a:lnTo>
                  <a:lnTo>
                    <a:pt x="314" y="276"/>
                  </a:lnTo>
                  <a:lnTo>
                    <a:pt x="310" y="312"/>
                  </a:lnTo>
                  <a:lnTo>
                    <a:pt x="307" y="329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355" y="4022"/>
              <a:ext cx="82" cy="162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0" y="322"/>
                </a:cxn>
                <a:cxn ang="0">
                  <a:pos x="68" y="292"/>
                </a:cxn>
                <a:cxn ang="0">
                  <a:pos x="113" y="248"/>
                </a:cxn>
                <a:cxn ang="0">
                  <a:pos x="143" y="194"/>
                </a:cxn>
                <a:cxn ang="0">
                  <a:pos x="159" y="139"/>
                </a:cxn>
                <a:cxn ang="0">
                  <a:pos x="165" y="89"/>
                </a:cxn>
                <a:cxn ang="0">
                  <a:pos x="165" y="40"/>
                </a:cxn>
                <a:cxn ang="0">
                  <a:pos x="165" y="11"/>
                </a:cxn>
                <a:cxn ang="0">
                  <a:pos x="162" y="0"/>
                </a:cxn>
                <a:cxn ang="0">
                  <a:pos x="162" y="11"/>
                </a:cxn>
                <a:cxn ang="0">
                  <a:pos x="159" y="34"/>
                </a:cxn>
                <a:cxn ang="0">
                  <a:pos x="152" y="68"/>
                </a:cxn>
                <a:cxn ang="0">
                  <a:pos x="140" y="109"/>
                </a:cxn>
                <a:cxn ang="0">
                  <a:pos x="119" y="156"/>
                </a:cxn>
                <a:cxn ang="0">
                  <a:pos x="91" y="200"/>
                </a:cxn>
                <a:cxn ang="0">
                  <a:pos x="52" y="245"/>
                </a:cxn>
                <a:cxn ang="0">
                  <a:pos x="0" y="278"/>
                </a:cxn>
              </a:cxnLst>
              <a:rect l="0" t="0" r="r" b="b"/>
              <a:pathLst>
                <a:path w="165" h="322">
                  <a:moveTo>
                    <a:pt x="0" y="278"/>
                  </a:moveTo>
                  <a:lnTo>
                    <a:pt x="0" y="322"/>
                  </a:lnTo>
                  <a:lnTo>
                    <a:pt x="68" y="292"/>
                  </a:lnTo>
                  <a:lnTo>
                    <a:pt x="113" y="248"/>
                  </a:lnTo>
                  <a:lnTo>
                    <a:pt x="143" y="194"/>
                  </a:lnTo>
                  <a:lnTo>
                    <a:pt x="159" y="139"/>
                  </a:lnTo>
                  <a:lnTo>
                    <a:pt x="165" y="89"/>
                  </a:lnTo>
                  <a:lnTo>
                    <a:pt x="165" y="40"/>
                  </a:lnTo>
                  <a:lnTo>
                    <a:pt x="165" y="11"/>
                  </a:lnTo>
                  <a:lnTo>
                    <a:pt x="162" y="0"/>
                  </a:lnTo>
                  <a:lnTo>
                    <a:pt x="162" y="11"/>
                  </a:lnTo>
                  <a:lnTo>
                    <a:pt x="159" y="34"/>
                  </a:lnTo>
                  <a:lnTo>
                    <a:pt x="152" y="68"/>
                  </a:lnTo>
                  <a:lnTo>
                    <a:pt x="140" y="109"/>
                  </a:lnTo>
                  <a:lnTo>
                    <a:pt x="119" y="156"/>
                  </a:lnTo>
                  <a:lnTo>
                    <a:pt x="91" y="200"/>
                  </a:lnTo>
                  <a:lnTo>
                    <a:pt x="52" y="245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355" y="3987"/>
              <a:ext cx="85" cy="115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0" y="230"/>
                </a:cxn>
                <a:cxn ang="0">
                  <a:pos x="21" y="213"/>
                </a:cxn>
                <a:cxn ang="0">
                  <a:pos x="40" y="193"/>
                </a:cxn>
                <a:cxn ang="0">
                  <a:pos x="55" y="172"/>
                </a:cxn>
                <a:cxn ang="0">
                  <a:pos x="76" y="152"/>
                </a:cxn>
                <a:cxn ang="0">
                  <a:pos x="94" y="129"/>
                </a:cxn>
                <a:cxn ang="0">
                  <a:pos x="113" y="102"/>
                </a:cxn>
                <a:cxn ang="0">
                  <a:pos x="130" y="71"/>
                </a:cxn>
                <a:cxn ang="0">
                  <a:pos x="146" y="41"/>
                </a:cxn>
                <a:cxn ang="0">
                  <a:pos x="171" y="6"/>
                </a:cxn>
                <a:cxn ang="0">
                  <a:pos x="168" y="6"/>
                </a:cxn>
                <a:cxn ang="0">
                  <a:pos x="159" y="3"/>
                </a:cxn>
                <a:cxn ang="0">
                  <a:pos x="140" y="3"/>
                </a:cxn>
                <a:cxn ang="0">
                  <a:pos x="119" y="0"/>
                </a:cxn>
                <a:cxn ang="0">
                  <a:pos x="94" y="0"/>
                </a:cxn>
                <a:cxn ang="0">
                  <a:pos x="65" y="0"/>
                </a:cxn>
                <a:cxn ang="0">
                  <a:pos x="33" y="3"/>
                </a:cxn>
                <a:cxn ang="0">
                  <a:pos x="0" y="6"/>
                </a:cxn>
                <a:cxn ang="0">
                  <a:pos x="0" y="50"/>
                </a:cxn>
                <a:cxn ang="0">
                  <a:pos x="21" y="44"/>
                </a:cxn>
                <a:cxn ang="0">
                  <a:pos x="40" y="38"/>
                </a:cxn>
                <a:cxn ang="0">
                  <a:pos x="61" y="30"/>
                </a:cxn>
                <a:cxn ang="0">
                  <a:pos x="88" y="24"/>
                </a:cxn>
                <a:cxn ang="0">
                  <a:pos x="88" y="27"/>
                </a:cxn>
                <a:cxn ang="0">
                  <a:pos x="88" y="33"/>
                </a:cxn>
                <a:cxn ang="0">
                  <a:pos x="85" y="47"/>
                </a:cxn>
                <a:cxn ang="0">
                  <a:pos x="82" y="64"/>
                </a:cxn>
                <a:cxn ang="0">
                  <a:pos x="72" y="88"/>
                </a:cxn>
                <a:cxn ang="0">
                  <a:pos x="55" y="116"/>
                </a:cxn>
                <a:cxn ang="0">
                  <a:pos x="33" y="146"/>
                </a:cxn>
                <a:cxn ang="0">
                  <a:pos x="0" y="183"/>
                </a:cxn>
              </a:cxnLst>
              <a:rect l="0" t="0" r="r" b="b"/>
              <a:pathLst>
                <a:path w="171" h="230">
                  <a:moveTo>
                    <a:pt x="0" y="183"/>
                  </a:moveTo>
                  <a:lnTo>
                    <a:pt x="0" y="230"/>
                  </a:lnTo>
                  <a:lnTo>
                    <a:pt x="21" y="213"/>
                  </a:lnTo>
                  <a:lnTo>
                    <a:pt x="40" y="193"/>
                  </a:lnTo>
                  <a:lnTo>
                    <a:pt x="55" y="172"/>
                  </a:lnTo>
                  <a:lnTo>
                    <a:pt x="76" y="152"/>
                  </a:lnTo>
                  <a:lnTo>
                    <a:pt x="94" y="129"/>
                  </a:lnTo>
                  <a:lnTo>
                    <a:pt x="113" y="102"/>
                  </a:lnTo>
                  <a:lnTo>
                    <a:pt x="130" y="71"/>
                  </a:lnTo>
                  <a:lnTo>
                    <a:pt x="146" y="41"/>
                  </a:lnTo>
                  <a:lnTo>
                    <a:pt x="171" y="6"/>
                  </a:lnTo>
                  <a:lnTo>
                    <a:pt x="168" y="6"/>
                  </a:lnTo>
                  <a:lnTo>
                    <a:pt x="159" y="3"/>
                  </a:lnTo>
                  <a:lnTo>
                    <a:pt x="140" y="3"/>
                  </a:lnTo>
                  <a:lnTo>
                    <a:pt x="119" y="0"/>
                  </a:lnTo>
                  <a:lnTo>
                    <a:pt x="94" y="0"/>
                  </a:lnTo>
                  <a:lnTo>
                    <a:pt x="65" y="0"/>
                  </a:lnTo>
                  <a:lnTo>
                    <a:pt x="33" y="3"/>
                  </a:lnTo>
                  <a:lnTo>
                    <a:pt x="0" y="6"/>
                  </a:lnTo>
                  <a:lnTo>
                    <a:pt x="0" y="50"/>
                  </a:lnTo>
                  <a:lnTo>
                    <a:pt x="21" y="44"/>
                  </a:lnTo>
                  <a:lnTo>
                    <a:pt x="40" y="38"/>
                  </a:lnTo>
                  <a:lnTo>
                    <a:pt x="61" y="30"/>
                  </a:lnTo>
                  <a:lnTo>
                    <a:pt x="88" y="24"/>
                  </a:lnTo>
                  <a:lnTo>
                    <a:pt x="88" y="27"/>
                  </a:lnTo>
                  <a:lnTo>
                    <a:pt x="88" y="33"/>
                  </a:lnTo>
                  <a:lnTo>
                    <a:pt x="85" y="47"/>
                  </a:lnTo>
                  <a:lnTo>
                    <a:pt x="82" y="64"/>
                  </a:lnTo>
                  <a:lnTo>
                    <a:pt x="72" y="88"/>
                  </a:lnTo>
                  <a:lnTo>
                    <a:pt x="55" y="116"/>
                  </a:lnTo>
                  <a:lnTo>
                    <a:pt x="33" y="146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355" y="3892"/>
              <a:ext cx="155" cy="8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0" y="136"/>
                </a:cxn>
                <a:cxn ang="0">
                  <a:pos x="79" y="168"/>
                </a:cxn>
                <a:cxn ang="0">
                  <a:pos x="146" y="171"/>
                </a:cxn>
                <a:cxn ang="0">
                  <a:pos x="198" y="150"/>
                </a:cxn>
                <a:cxn ang="0">
                  <a:pos x="240" y="119"/>
                </a:cxn>
                <a:cxn ang="0">
                  <a:pos x="271" y="78"/>
                </a:cxn>
                <a:cxn ang="0">
                  <a:pos x="295" y="41"/>
                </a:cxn>
                <a:cxn ang="0">
                  <a:pos x="307" y="11"/>
                </a:cxn>
                <a:cxn ang="0">
                  <a:pos x="310" y="0"/>
                </a:cxn>
                <a:cxn ang="0">
                  <a:pos x="304" y="11"/>
                </a:cxn>
                <a:cxn ang="0">
                  <a:pos x="288" y="32"/>
                </a:cxn>
                <a:cxn ang="0">
                  <a:pos x="262" y="61"/>
                </a:cxn>
                <a:cxn ang="0">
                  <a:pos x="231" y="93"/>
                </a:cxn>
                <a:cxn ang="0">
                  <a:pos x="185" y="116"/>
                </a:cxn>
                <a:cxn ang="0">
                  <a:pos x="130" y="133"/>
                </a:cxn>
                <a:cxn ang="0">
                  <a:pos x="68" y="130"/>
                </a:cxn>
                <a:cxn ang="0">
                  <a:pos x="0" y="107"/>
                </a:cxn>
              </a:cxnLst>
              <a:rect l="0" t="0" r="r" b="b"/>
              <a:pathLst>
                <a:path w="310" h="171">
                  <a:moveTo>
                    <a:pt x="0" y="107"/>
                  </a:moveTo>
                  <a:lnTo>
                    <a:pt x="0" y="136"/>
                  </a:lnTo>
                  <a:lnTo>
                    <a:pt x="79" y="168"/>
                  </a:lnTo>
                  <a:lnTo>
                    <a:pt x="146" y="171"/>
                  </a:lnTo>
                  <a:lnTo>
                    <a:pt x="198" y="150"/>
                  </a:lnTo>
                  <a:lnTo>
                    <a:pt x="240" y="119"/>
                  </a:lnTo>
                  <a:lnTo>
                    <a:pt x="271" y="78"/>
                  </a:lnTo>
                  <a:lnTo>
                    <a:pt x="295" y="41"/>
                  </a:lnTo>
                  <a:lnTo>
                    <a:pt x="307" y="11"/>
                  </a:lnTo>
                  <a:lnTo>
                    <a:pt x="310" y="0"/>
                  </a:lnTo>
                  <a:lnTo>
                    <a:pt x="304" y="11"/>
                  </a:lnTo>
                  <a:lnTo>
                    <a:pt x="288" y="32"/>
                  </a:lnTo>
                  <a:lnTo>
                    <a:pt x="262" y="61"/>
                  </a:lnTo>
                  <a:lnTo>
                    <a:pt x="231" y="93"/>
                  </a:lnTo>
                  <a:lnTo>
                    <a:pt x="185" y="116"/>
                  </a:lnTo>
                  <a:lnTo>
                    <a:pt x="130" y="133"/>
                  </a:lnTo>
                  <a:lnTo>
                    <a:pt x="68" y="13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355" y="3832"/>
              <a:ext cx="170" cy="87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163"/>
                </a:cxn>
                <a:cxn ang="0">
                  <a:pos x="13" y="168"/>
                </a:cxn>
                <a:cxn ang="0">
                  <a:pos x="36" y="171"/>
                </a:cxn>
                <a:cxn ang="0">
                  <a:pos x="68" y="174"/>
                </a:cxn>
                <a:cxn ang="0">
                  <a:pos x="107" y="174"/>
                </a:cxn>
                <a:cxn ang="0">
                  <a:pos x="149" y="163"/>
                </a:cxn>
                <a:cxn ang="0">
                  <a:pos x="198" y="151"/>
                </a:cxn>
                <a:cxn ang="0">
                  <a:pos x="252" y="127"/>
                </a:cxn>
                <a:cxn ang="0">
                  <a:pos x="310" y="93"/>
                </a:cxn>
                <a:cxn ang="0">
                  <a:pos x="340" y="79"/>
                </a:cxn>
                <a:cxn ang="0">
                  <a:pos x="331" y="72"/>
                </a:cxn>
                <a:cxn ang="0">
                  <a:pos x="307" y="55"/>
                </a:cxn>
                <a:cxn ang="0">
                  <a:pos x="271" y="32"/>
                </a:cxn>
                <a:cxn ang="0">
                  <a:pos x="231" y="11"/>
                </a:cxn>
                <a:cxn ang="0">
                  <a:pos x="176" y="0"/>
                </a:cxn>
                <a:cxn ang="0">
                  <a:pos x="119" y="0"/>
                </a:cxn>
                <a:cxn ang="0">
                  <a:pos x="58" y="21"/>
                </a:cxn>
                <a:cxn ang="0">
                  <a:pos x="0" y="66"/>
                </a:cxn>
                <a:cxn ang="0">
                  <a:pos x="0" y="99"/>
                </a:cxn>
                <a:cxn ang="0">
                  <a:pos x="24" y="82"/>
                </a:cxn>
                <a:cxn ang="0">
                  <a:pos x="49" y="69"/>
                </a:cxn>
                <a:cxn ang="0">
                  <a:pos x="79" y="55"/>
                </a:cxn>
                <a:cxn ang="0">
                  <a:pos x="110" y="46"/>
                </a:cxn>
                <a:cxn ang="0">
                  <a:pos x="146" y="38"/>
                </a:cxn>
                <a:cxn ang="0">
                  <a:pos x="185" y="38"/>
                </a:cxn>
                <a:cxn ang="0">
                  <a:pos x="227" y="46"/>
                </a:cxn>
                <a:cxn ang="0">
                  <a:pos x="271" y="61"/>
                </a:cxn>
                <a:cxn ang="0">
                  <a:pos x="271" y="66"/>
                </a:cxn>
                <a:cxn ang="0">
                  <a:pos x="265" y="75"/>
                </a:cxn>
                <a:cxn ang="0">
                  <a:pos x="249" y="89"/>
                </a:cxn>
                <a:cxn ang="0">
                  <a:pos x="231" y="102"/>
                </a:cxn>
                <a:cxn ang="0">
                  <a:pos x="195" y="119"/>
                </a:cxn>
                <a:cxn ang="0">
                  <a:pos x="146" y="136"/>
                </a:cxn>
                <a:cxn ang="0">
                  <a:pos x="82" y="151"/>
                </a:cxn>
                <a:cxn ang="0">
                  <a:pos x="0" y="160"/>
                </a:cxn>
              </a:cxnLst>
              <a:rect l="0" t="0" r="r" b="b"/>
              <a:pathLst>
                <a:path w="340" h="174">
                  <a:moveTo>
                    <a:pt x="0" y="160"/>
                  </a:moveTo>
                  <a:lnTo>
                    <a:pt x="0" y="163"/>
                  </a:lnTo>
                  <a:lnTo>
                    <a:pt x="13" y="168"/>
                  </a:lnTo>
                  <a:lnTo>
                    <a:pt x="36" y="171"/>
                  </a:lnTo>
                  <a:lnTo>
                    <a:pt x="68" y="174"/>
                  </a:lnTo>
                  <a:lnTo>
                    <a:pt x="107" y="174"/>
                  </a:lnTo>
                  <a:lnTo>
                    <a:pt x="149" y="163"/>
                  </a:lnTo>
                  <a:lnTo>
                    <a:pt x="198" y="151"/>
                  </a:lnTo>
                  <a:lnTo>
                    <a:pt x="252" y="127"/>
                  </a:lnTo>
                  <a:lnTo>
                    <a:pt x="310" y="93"/>
                  </a:lnTo>
                  <a:lnTo>
                    <a:pt x="340" y="79"/>
                  </a:lnTo>
                  <a:lnTo>
                    <a:pt x="331" y="72"/>
                  </a:lnTo>
                  <a:lnTo>
                    <a:pt x="307" y="55"/>
                  </a:lnTo>
                  <a:lnTo>
                    <a:pt x="271" y="32"/>
                  </a:lnTo>
                  <a:lnTo>
                    <a:pt x="231" y="11"/>
                  </a:lnTo>
                  <a:lnTo>
                    <a:pt x="176" y="0"/>
                  </a:lnTo>
                  <a:lnTo>
                    <a:pt x="119" y="0"/>
                  </a:lnTo>
                  <a:lnTo>
                    <a:pt x="58" y="21"/>
                  </a:lnTo>
                  <a:lnTo>
                    <a:pt x="0" y="66"/>
                  </a:lnTo>
                  <a:lnTo>
                    <a:pt x="0" y="99"/>
                  </a:lnTo>
                  <a:lnTo>
                    <a:pt x="24" y="82"/>
                  </a:lnTo>
                  <a:lnTo>
                    <a:pt x="49" y="69"/>
                  </a:lnTo>
                  <a:lnTo>
                    <a:pt x="79" y="55"/>
                  </a:lnTo>
                  <a:lnTo>
                    <a:pt x="110" y="46"/>
                  </a:lnTo>
                  <a:lnTo>
                    <a:pt x="146" y="38"/>
                  </a:lnTo>
                  <a:lnTo>
                    <a:pt x="185" y="38"/>
                  </a:lnTo>
                  <a:lnTo>
                    <a:pt x="227" y="46"/>
                  </a:lnTo>
                  <a:lnTo>
                    <a:pt x="271" y="61"/>
                  </a:lnTo>
                  <a:lnTo>
                    <a:pt x="271" y="66"/>
                  </a:lnTo>
                  <a:lnTo>
                    <a:pt x="265" y="75"/>
                  </a:lnTo>
                  <a:lnTo>
                    <a:pt x="249" y="89"/>
                  </a:lnTo>
                  <a:lnTo>
                    <a:pt x="231" y="102"/>
                  </a:lnTo>
                  <a:lnTo>
                    <a:pt x="195" y="119"/>
                  </a:lnTo>
                  <a:lnTo>
                    <a:pt x="146" y="136"/>
                  </a:lnTo>
                  <a:lnTo>
                    <a:pt x="82" y="151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355" y="3802"/>
              <a:ext cx="18" cy="1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35"/>
                </a:cxn>
                <a:cxn ang="0">
                  <a:pos x="16" y="21"/>
                </a:cxn>
                <a:cxn ang="0">
                  <a:pos x="30" y="11"/>
                </a:cxn>
                <a:cxn ang="0">
                  <a:pos x="33" y="5"/>
                </a:cxn>
                <a:cxn ang="0">
                  <a:pos x="36" y="0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16" y="14"/>
                </a:cxn>
                <a:cxn ang="0">
                  <a:pos x="0" y="21"/>
                </a:cxn>
              </a:cxnLst>
              <a:rect l="0" t="0" r="r" b="b"/>
              <a:pathLst>
                <a:path w="36" h="35">
                  <a:moveTo>
                    <a:pt x="0" y="21"/>
                  </a:moveTo>
                  <a:lnTo>
                    <a:pt x="0" y="35"/>
                  </a:lnTo>
                  <a:lnTo>
                    <a:pt x="16" y="21"/>
                  </a:lnTo>
                  <a:lnTo>
                    <a:pt x="30" y="11"/>
                  </a:lnTo>
                  <a:lnTo>
                    <a:pt x="33" y="5"/>
                  </a:lnTo>
                  <a:lnTo>
                    <a:pt x="36" y="0"/>
                  </a:lnTo>
                  <a:lnTo>
                    <a:pt x="33" y="5"/>
                  </a:lnTo>
                  <a:lnTo>
                    <a:pt x="30" y="8"/>
                  </a:lnTo>
                  <a:lnTo>
                    <a:pt x="16" y="1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355" y="3727"/>
              <a:ext cx="40" cy="6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128"/>
                </a:cxn>
                <a:cxn ang="0">
                  <a:pos x="13" y="128"/>
                </a:cxn>
                <a:cxn ang="0">
                  <a:pos x="27" y="128"/>
                </a:cxn>
                <a:cxn ang="0">
                  <a:pos x="40" y="128"/>
                </a:cxn>
                <a:cxn ang="0">
                  <a:pos x="52" y="125"/>
                </a:cxn>
                <a:cxn ang="0">
                  <a:pos x="82" y="128"/>
                </a:cxn>
                <a:cxn ang="0">
                  <a:pos x="76" y="115"/>
                </a:cxn>
                <a:cxn ang="0">
                  <a:pos x="61" y="84"/>
                </a:cxn>
                <a:cxn ang="0">
                  <a:pos x="36" y="43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10" y="46"/>
                </a:cxn>
                <a:cxn ang="0">
                  <a:pos x="21" y="54"/>
                </a:cxn>
                <a:cxn ang="0">
                  <a:pos x="27" y="64"/>
                </a:cxn>
                <a:cxn ang="0">
                  <a:pos x="36" y="75"/>
                </a:cxn>
                <a:cxn ang="0">
                  <a:pos x="33" y="75"/>
                </a:cxn>
                <a:cxn ang="0">
                  <a:pos x="30" y="81"/>
                </a:cxn>
                <a:cxn ang="0">
                  <a:pos x="16" y="84"/>
                </a:cxn>
                <a:cxn ang="0">
                  <a:pos x="0" y="90"/>
                </a:cxn>
              </a:cxnLst>
              <a:rect l="0" t="0" r="r" b="b"/>
              <a:pathLst>
                <a:path w="82" h="128">
                  <a:moveTo>
                    <a:pt x="0" y="90"/>
                  </a:moveTo>
                  <a:lnTo>
                    <a:pt x="0" y="128"/>
                  </a:lnTo>
                  <a:lnTo>
                    <a:pt x="13" y="128"/>
                  </a:lnTo>
                  <a:lnTo>
                    <a:pt x="27" y="128"/>
                  </a:lnTo>
                  <a:lnTo>
                    <a:pt x="40" y="128"/>
                  </a:lnTo>
                  <a:lnTo>
                    <a:pt x="52" y="125"/>
                  </a:lnTo>
                  <a:lnTo>
                    <a:pt x="82" y="128"/>
                  </a:lnTo>
                  <a:lnTo>
                    <a:pt x="76" y="115"/>
                  </a:lnTo>
                  <a:lnTo>
                    <a:pt x="61" y="84"/>
                  </a:lnTo>
                  <a:lnTo>
                    <a:pt x="36" y="43"/>
                  </a:lnTo>
                  <a:lnTo>
                    <a:pt x="0" y="0"/>
                  </a:lnTo>
                  <a:lnTo>
                    <a:pt x="0" y="37"/>
                  </a:lnTo>
                  <a:lnTo>
                    <a:pt x="10" y="46"/>
                  </a:lnTo>
                  <a:lnTo>
                    <a:pt x="21" y="54"/>
                  </a:lnTo>
                  <a:lnTo>
                    <a:pt x="27" y="64"/>
                  </a:lnTo>
                  <a:lnTo>
                    <a:pt x="36" y="75"/>
                  </a:lnTo>
                  <a:lnTo>
                    <a:pt x="33" y="75"/>
                  </a:lnTo>
                  <a:lnTo>
                    <a:pt x="30" y="81"/>
                  </a:lnTo>
                  <a:lnTo>
                    <a:pt x="16" y="84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5051" y="3926"/>
              <a:ext cx="142" cy="21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5" y="27"/>
                </a:cxn>
                <a:cxn ang="0">
                  <a:pos x="116" y="91"/>
                </a:cxn>
                <a:cxn ang="0">
                  <a:pos x="146" y="152"/>
                </a:cxn>
                <a:cxn ang="0">
                  <a:pos x="165" y="207"/>
                </a:cxn>
                <a:cxn ang="0">
                  <a:pos x="171" y="254"/>
                </a:cxn>
                <a:cxn ang="0">
                  <a:pos x="174" y="294"/>
                </a:cxn>
                <a:cxn ang="0">
                  <a:pos x="174" y="326"/>
                </a:cxn>
                <a:cxn ang="0">
                  <a:pos x="171" y="346"/>
                </a:cxn>
                <a:cxn ang="0">
                  <a:pos x="171" y="352"/>
                </a:cxn>
                <a:cxn ang="0">
                  <a:pos x="155" y="265"/>
                </a:cxn>
                <a:cxn ang="0">
                  <a:pos x="133" y="200"/>
                </a:cxn>
                <a:cxn ang="0">
                  <a:pos x="113" y="149"/>
                </a:cxn>
                <a:cxn ang="0">
                  <a:pos x="91" y="114"/>
                </a:cxn>
                <a:cxn ang="0">
                  <a:pos x="71" y="94"/>
                </a:cxn>
                <a:cxn ang="0">
                  <a:pos x="55" y="81"/>
                </a:cxn>
                <a:cxn ang="0">
                  <a:pos x="46" y="74"/>
                </a:cxn>
                <a:cxn ang="0">
                  <a:pos x="42" y="74"/>
                </a:cxn>
                <a:cxn ang="0">
                  <a:pos x="33" y="155"/>
                </a:cxn>
                <a:cxn ang="0">
                  <a:pos x="42" y="227"/>
                </a:cxn>
                <a:cxn ang="0">
                  <a:pos x="64" y="285"/>
                </a:cxn>
                <a:cxn ang="0">
                  <a:pos x="97" y="332"/>
                </a:cxn>
                <a:cxn ang="0">
                  <a:pos x="133" y="369"/>
                </a:cxn>
                <a:cxn ang="0">
                  <a:pos x="161" y="393"/>
                </a:cxn>
                <a:cxn ang="0">
                  <a:pos x="185" y="410"/>
                </a:cxn>
                <a:cxn ang="0">
                  <a:pos x="194" y="413"/>
                </a:cxn>
                <a:cxn ang="0">
                  <a:pos x="237" y="319"/>
                </a:cxn>
                <a:cxn ang="0">
                  <a:pos x="249" y="241"/>
                </a:cxn>
                <a:cxn ang="0">
                  <a:pos x="237" y="172"/>
                </a:cxn>
                <a:cxn ang="0">
                  <a:pos x="207" y="119"/>
                </a:cxn>
                <a:cxn ang="0">
                  <a:pos x="171" y="78"/>
                </a:cxn>
                <a:cxn ang="0">
                  <a:pos x="140" y="47"/>
                </a:cxn>
                <a:cxn ang="0">
                  <a:pos x="110" y="30"/>
                </a:cxn>
                <a:cxn ang="0">
                  <a:pos x="100" y="24"/>
                </a:cxn>
                <a:cxn ang="0">
                  <a:pos x="113" y="27"/>
                </a:cxn>
                <a:cxn ang="0">
                  <a:pos x="149" y="41"/>
                </a:cxn>
                <a:cxn ang="0">
                  <a:pos x="191" y="64"/>
                </a:cxn>
                <a:cxn ang="0">
                  <a:pos x="237" y="102"/>
                </a:cxn>
                <a:cxn ang="0">
                  <a:pos x="268" y="155"/>
                </a:cxn>
                <a:cxn ang="0">
                  <a:pos x="285" y="227"/>
                </a:cxn>
                <a:cxn ang="0">
                  <a:pos x="268" y="319"/>
                </a:cxn>
                <a:cxn ang="0">
                  <a:pos x="213" y="431"/>
                </a:cxn>
                <a:cxn ang="0">
                  <a:pos x="104" y="373"/>
                </a:cxn>
                <a:cxn ang="0">
                  <a:pos x="39" y="305"/>
                </a:cxn>
                <a:cxn ang="0">
                  <a:pos x="6" y="233"/>
                </a:cxn>
                <a:cxn ang="0">
                  <a:pos x="0" y="163"/>
                </a:cxn>
                <a:cxn ang="0">
                  <a:pos x="13" y="102"/>
                </a:cxn>
                <a:cxn ang="0">
                  <a:pos x="33" y="47"/>
                </a:cxn>
                <a:cxn ang="0">
                  <a:pos x="52" y="13"/>
                </a:cxn>
                <a:cxn ang="0">
                  <a:pos x="58" y="0"/>
                </a:cxn>
              </a:cxnLst>
              <a:rect l="0" t="0" r="r" b="b"/>
              <a:pathLst>
                <a:path w="285" h="431">
                  <a:moveTo>
                    <a:pt x="58" y="0"/>
                  </a:moveTo>
                  <a:lnTo>
                    <a:pt x="75" y="27"/>
                  </a:lnTo>
                  <a:lnTo>
                    <a:pt x="116" y="91"/>
                  </a:lnTo>
                  <a:lnTo>
                    <a:pt x="146" y="152"/>
                  </a:lnTo>
                  <a:lnTo>
                    <a:pt x="165" y="207"/>
                  </a:lnTo>
                  <a:lnTo>
                    <a:pt x="171" y="254"/>
                  </a:lnTo>
                  <a:lnTo>
                    <a:pt x="174" y="294"/>
                  </a:lnTo>
                  <a:lnTo>
                    <a:pt x="174" y="326"/>
                  </a:lnTo>
                  <a:lnTo>
                    <a:pt x="171" y="346"/>
                  </a:lnTo>
                  <a:lnTo>
                    <a:pt x="171" y="352"/>
                  </a:lnTo>
                  <a:lnTo>
                    <a:pt x="155" y="265"/>
                  </a:lnTo>
                  <a:lnTo>
                    <a:pt x="133" y="200"/>
                  </a:lnTo>
                  <a:lnTo>
                    <a:pt x="113" y="149"/>
                  </a:lnTo>
                  <a:lnTo>
                    <a:pt x="91" y="114"/>
                  </a:lnTo>
                  <a:lnTo>
                    <a:pt x="71" y="94"/>
                  </a:lnTo>
                  <a:lnTo>
                    <a:pt x="55" y="81"/>
                  </a:lnTo>
                  <a:lnTo>
                    <a:pt x="46" y="74"/>
                  </a:lnTo>
                  <a:lnTo>
                    <a:pt x="42" y="74"/>
                  </a:lnTo>
                  <a:lnTo>
                    <a:pt x="33" y="155"/>
                  </a:lnTo>
                  <a:lnTo>
                    <a:pt x="42" y="227"/>
                  </a:lnTo>
                  <a:lnTo>
                    <a:pt x="64" y="285"/>
                  </a:lnTo>
                  <a:lnTo>
                    <a:pt x="97" y="332"/>
                  </a:lnTo>
                  <a:lnTo>
                    <a:pt x="133" y="369"/>
                  </a:lnTo>
                  <a:lnTo>
                    <a:pt x="161" y="393"/>
                  </a:lnTo>
                  <a:lnTo>
                    <a:pt x="185" y="410"/>
                  </a:lnTo>
                  <a:lnTo>
                    <a:pt x="194" y="413"/>
                  </a:lnTo>
                  <a:lnTo>
                    <a:pt x="237" y="319"/>
                  </a:lnTo>
                  <a:lnTo>
                    <a:pt x="249" y="241"/>
                  </a:lnTo>
                  <a:lnTo>
                    <a:pt x="237" y="172"/>
                  </a:lnTo>
                  <a:lnTo>
                    <a:pt x="207" y="119"/>
                  </a:lnTo>
                  <a:lnTo>
                    <a:pt x="171" y="78"/>
                  </a:lnTo>
                  <a:lnTo>
                    <a:pt x="140" y="47"/>
                  </a:lnTo>
                  <a:lnTo>
                    <a:pt x="110" y="30"/>
                  </a:lnTo>
                  <a:lnTo>
                    <a:pt x="100" y="24"/>
                  </a:lnTo>
                  <a:lnTo>
                    <a:pt x="113" y="27"/>
                  </a:lnTo>
                  <a:lnTo>
                    <a:pt x="149" y="41"/>
                  </a:lnTo>
                  <a:lnTo>
                    <a:pt x="191" y="64"/>
                  </a:lnTo>
                  <a:lnTo>
                    <a:pt x="237" y="102"/>
                  </a:lnTo>
                  <a:lnTo>
                    <a:pt x="268" y="155"/>
                  </a:lnTo>
                  <a:lnTo>
                    <a:pt x="285" y="227"/>
                  </a:lnTo>
                  <a:lnTo>
                    <a:pt x="268" y="319"/>
                  </a:lnTo>
                  <a:lnTo>
                    <a:pt x="213" y="431"/>
                  </a:lnTo>
                  <a:lnTo>
                    <a:pt x="104" y="373"/>
                  </a:lnTo>
                  <a:lnTo>
                    <a:pt x="39" y="305"/>
                  </a:lnTo>
                  <a:lnTo>
                    <a:pt x="6" y="233"/>
                  </a:lnTo>
                  <a:lnTo>
                    <a:pt x="0" y="163"/>
                  </a:lnTo>
                  <a:lnTo>
                    <a:pt x="13" y="102"/>
                  </a:lnTo>
                  <a:lnTo>
                    <a:pt x="33" y="47"/>
                  </a:lnTo>
                  <a:lnTo>
                    <a:pt x="52" y="1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186" y="3697"/>
              <a:ext cx="169" cy="144"/>
            </a:xfrm>
            <a:custGeom>
              <a:avLst/>
              <a:gdLst/>
              <a:ahLst/>
              <a:cxnLst>
                <a:cxn ang="0">
                  <a:pos x="338" y="99"/>
                </a:cxn>
                <a:cxn ang="0">
                  <a:pos x="338" y="62"/>
                </a:cxn>
                <a:cxn ang="0">
                  <a:pos x="313" y="38"/>
                </a:cxn>
                <a:cxn ang="0">
                  <a:pos x="280" y="18"/>
                </a:cxn>
                <a:cxn ang="0">
                  <a:pos x="244" y="4"/>
                </a:cxn>
                <a:cxn ang="0">
                  <a:pos x="204" y="0"/>
                </a:cxn>
                <a:cxn ang="0">
                  <a:pos x="162" y="4"/>
                </a:cxn>
                <a:cxn ang="0">
                  <a:pos x="113" y="18"/>
                </a:cxn>
                <a:cxn ang="0">
                  <a:pos x="58" y="44"/>
                </a:cxn>
                <a:cxn ang="0">
                  <a:pos x="0" y="85"/>
                </a:cxn>
                <a:cxn ang="0">
                  <a:pos x="41" y="173"/>
                </a:cxn>
                <a:cxn ang="0">
                  <a:pos x="86" y="235"/>
                </a:cxn>
                <a:cxn ang="0">
                  <a:pos x="135" y="268"/>
                </a:cxn>
                <a:cxn ang="0">
                  <a:pos x="180" y="285"/>
                </a:cxn>
                <a:cxn ang="0">
                  <a:pos x="226" y="288"/>
                </a:cxn>
                <a:cxn ang="0">
                  <a:pos x="271" y="279"/>
                </a:cxn>
                <a:cxn ang="0">
                  <a:pos x="307" y="265"/>
                </a:cxn>
                <a:cxn ang="0">
                  <a:pos x="338" y="245"/>
                </a:cxn>
                <a:cxn ang="0">
                  <a:pos x="338" y="231"/>
                </a:cxn>
                <a:cxn ang="0">
                  <a:pos x="307" y="242"/>
                </a:cxn>
                <a:cxn ang="0">
                  <a:pos x="271" y="251"/>
                </a:cxn>
                <a:cxn ang="0">
                  <a:pos x="229" y="251"/>
                </a:cxn>
                <a:cxn ang="0">
                  <a:pos x="183" y="245"/>
                </a:cxn>
                <a:cxn ang="0">
                  <a:pos x="138" y="227"/>
                </a:cxn>
                <a:cxn ang="0">
                  <a:pos x="96" y="198"/>
                </a:cxn>
                <a:cxn ang="0">
                  <a:pos x="55" y="146"/>
                </a:cxn>
                <a:cxn ang="0">
                  <a:pos x="16" y="79"/>
                </a:cxn>
                <a:cxn ang="0">
                  <a:pos x="22" y="76"/>
                </a:cxn>
                <a:cxn ang="0">
                  <a:pos x="44" y="65"/>
                </a:cxn>
                <a:cxn ang="0">
                  <a:pos x="77" y="51"/>
                </a:cxn>
                <a:cxn ang="0">
                  <a:pos x="119" y="41"/>
                </a:cxn>
                <a:cxn ang="0">
                  <a:pos x="171" y="35"/>
                </a:cxn>
                <a:cxn ang="0">
                  <a:pos x="226" y="41"/>
                </a:cxn>
                <a:cxn ang="0">
                  <a:pos x="280" y="62"/>
                </a:cxn>
                <a:cxn ang="0">
                  <a:pos x="338" y="99"/>
                </a:cxn>
              </a:cxnLst>
              <a:rect l="0" t="0" r="r" b="b"/>
              <a:pathLst>
                <a:path w="338" h="288">
                  <a:moveTo>
                    <a:pt x="338" y="99"/>
                  </a:moveTo>
                  <a:lnTo>
                    <a:pt x="338" y="62"/>
                  </a:lnTo>
                  <a:lnTo>
                    <a:pt x="313" y="38"/>
                  </a:lnTo>
                  <a:lnTo>
                    <a:pt x="280" y="18"/>
                  </a:lnTo>
                  <a:lnTo>
                    <a:pt x="244" y="4"/>
                  </a:lnTo>
                  <a:lnTo>
                    <a:pt x="204" y="0"/>
                  </a:lnTo>
                  <a:lnTo>
                    <a:pt x="162" y="4"/>
                  </a:lnTo>
                  <a:lnTo>
                    <a:pt x="113" y="18"/>
                  </a:lnTo>
                  <a:lnTo>
                    <a:pt x="58" y="44"/>
                  </a:lnTo>
                  <a:lnTo>
                    <a:pt x="0" y="85"/>
                  </a:lnTo>
                  <a:lnTo>
                    <a:pt x="41" y="173"/>
                  </a:lnTo>
                  <a:lnTo>
                    <a:pt x="86" y="235"/>
                  </a:lnTo>
                  <a:lnTo>
                    <a:pt x="135" y="268"/>
                  </a:lnTo>
                  <a:lnTo>
                    <a:pt x="180" y="285"/>
                  </a:lnTo>
                  <a:lnTo>
                    <a:pt x="226" y="288"/>
                  </a:lnTo>
                  <a:lnTo>
                    <a:pt x="271" y="279"/>
                  </a:lnTo>
                  <a:lnTo>
                    <a:pt x="307" y="265"/>
                  </a:lnTo>
                  <a:lnTo>
                    <a:pt x="338" y="245"/>
                  </a:lnTo>
                  <a:lnTo>
                    <a:pt x="338" y="231"/>
                  </a:lnTo>
                  <a:lnTo>
                    <a:pt x="307" y="242"/>
                  </a:lnTo>
                  <a:lnTo>
                    <a:pt x="271" y="251"/>
                  </a:lnTo>
                  <a:lnTo>
                    <a:pt x="229" y="251"/>
                  </a:lnTo>
                  <a:lnTo>
                    <a:pt x="183" y="245"/>
                  </a:lnTo>
                  <a:lnTo>
                    <a:pt x="138" y="227"/>
                  </a:lnTo>
                  <a:lnTo>
                    <a:pt x="96" y="198"/>
                  </a:lnTo>
                  <a:lnTo>
                    <a:pt x="55" y="146"/>
                  </a:lnTo>
                  <a:lnTo>
                    <a:pt x="16" y="79"/>
                  </a:lnTo>
                  <a:lnTo>
                    <a:pt x="22" y="76"/>
                  </a:lnTo>
                  <a:lnTo>
                    <a:pt x="44" y="65"/>
                  </a:lnTo>
                  <a:lnTo>
                    <a:pt x="77" y="51"/>
                  </a:lnTo>
                  <a:lnTo>
                    <a:pt x="119" y="41"/>
                  </a:lnTo>
                  <a:lnTo>
                    <a:pt x="171" y="35"/>
                  </a:lnTo>
                  <a:lnTo>
                    <a:pt x="226" y="41"/>
                  </a:lnTo>
                  <a:lnTo>
                    <a:pt x="280" y="62"/>
                  </a:lnTo>
                  <a:lnTo>
                    <a:pt x="338" y="99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226" y="3742"/>
              <a:ext cx="129" cy="49"/>
            </a:xfrm>
            <a:custGeom>
              <a:avLst/>
              <a:gdLst/>
              <a:ahLst/>
              <a:cxnLst>
                <a:cxn ang="0">
                  <a:pos x="258" y="99"/>
                </a:cxn>
                <a:cxn ang="0">
                  <a:pos x="258" y="61"/>
                </a:cxn>
                <a:cxn ang="0">
                  <a:pos x="243" y="66"/>
                </a:cxn>
                <a:cxn ang="0">
                  <a:pos x="222" y="66"/>
                </a:cxn>
                <a:cxn ang="0">
                  <a:pos x="197" y="61"/>
                </a:cxn>
                <a:cxn ang="0">
                  <a:pos x="168" y="58"/>
                </a:cxn>
                <a:cxn ang="0">
                  <a:pos x="133" y="52"/>
                </a:cxn>
                <a:cxn ang="0">
                  <a:pos x="94" y="38"/>
                </a:cxn>
                <a:cxn ang="0">
                  <a:pos x="52" y="21"/>
                </a:cxn>
                <a:cxn ang="0">
                  <a:pos x="0" y="0"/>
                </a:cxn>
                <a:cxn ang="0">
                  <a:pos x="3" y="5"/>
                </a:cxn>
                <a:cxn ang="0">
                  <a:pos x="16" y="17"/>
                </a:cxn>
                <a:cxn ang="0">
                  <a:pos x="36" y="32"/>
                </a:cxn>
                <a:cxn ang="0">
                  <a:pos x="61" y="49"/>
                </a:cxn>
                <a:cxn ang="0">
                  <a:pos x="100" y="69"/>
                </a:cxn>
                <a:cxn ang="0">
                  <a:pos x="143" y="82"/>
                </a:cxn>
                <a:cxn ang="0">
                  <a:pos x="197" y="96"/>
                </a:cxn>
                <a:cxn ang="0">
                  <a:pos x="258" y="99"/>
                </a:cxn>
              </a:cxnLst>
              <a:rect l="0" t="0" r="r" b="b"/>
              <a:pathLst>
                <a:path w="258" h="99">
                  <a:moveTo>
                    <a:pt x="258" y="99"/>
                  </a:moveTo>
                  <a:lnTo>
                    <a:pt x="258" y="61"/>
                  </a:lnTo>
                  <a:lnTo>
                    <a:pt x="243" y="66"/>
                  </a:lnTo>
                  <a:lnTo>
                    <a:pt x="222" y="66"/>
                  </a:lnTo>
                  <a:lnTo>
                    <a:pt x="197" y="61"/>
                  </a:lnTo>
                  <a:lnTo>
                    <a:pt x="168" y="58"/>
                  </a:lnTo>
                  <a:lnTo>
                    <a:pt x="133" y="52"/>
                  </a:lnTo>
                  <a:lnTo>
                    <a:pt x="94" y="38"/>
                  </a:lnTo>
                  <a:lnTo>
                    <a:pt x="52" y="21"/>
                  </a:lnTo>
                  <a:lnTo>
                    <a:pt x="0" y="0"/>
                  </a:lnTo>
                  <a:lnTo>
                    <a:pt x="3" y="5"/>
                  </a:lnTo>
                  <a:lnTo>
                    <a:pt x="16" y="17"/>
                  </a:lnTo>
                  <a:lnTo>
                    <a:pt x="36" y="32"/>
                  </a:lnTo>
                  <a:lnTo>
                    <a:pt x="61" y="49"/>
                  </a:lnTo>
                  <a:lnTo>
                    <a:pt x="100" y="69"/>
                  </a:lnTo>
                  <a:lnTo>
                    <a:pt x="143" y="82"/>
                  </a:lnTo>
                  <a:lnTo>
                    <a:pt x="197" y="96"/>
                  </a:lnTo>
                  <a:lnTo>
                    <a:pt x="258" y="99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313" y="3865"/>
              <a:ext cx="42" cy="95"/>
            </a:xfrm>
            <a:custGeom>
              <a:avLst/>
              <a:gdLst/>
              <a:ahLst/>
              <a:cxnLst>
                <a:cxn ang="0">
                  <a:pos x="83" y="33"/>
                </a:cxn>
                <a:cxn ang="0">
                  <a:pos x="83" y="0"/>
                </a:cxn>
                <a:cxn ang="0">
                  <a:pos x="61" y="23"/>
                </a:cxn>
                <a:cxn ang="0">
                  <a:pos x="41" y="53"/>
                </a:cxn>
                <a:cxn ang="0">
                  <a:pos x="19" y="88"/>
                </a:cxn>
                <a:cxn ang="0">
                  <a:pos x="0" y="125"/>
                </a:cxn>
                <a:cxn ang="0">
                  <a:pos x="22" y="146"/>
                </a:cxn>
                <a:cxn ang="0">
                  <a:pos x="44" y="163"/>
                </a:cxn>
                <a:cxn ang="0">
                  <a:pos x="65" y="180"/>
                </a:cxn>
                <a:cxn ang="0">
                  <a:pos x="83" y="189"/>
                </a:cxn>
                <a:cxn ang="0">
                  <a:pos x="83" y="160"/>
                </a:cxn>
                <a:cxn ang="0">
                  <a:pos x="68" y="149"/>
                </a:cxn>
                <a:cxn ang="0">
                  <a:pos x="52" y="135"/>
                </a:cxn>
                <a:cxn ang="0">
                  <a:pos x="32" y="125"/>
                </a:cxn>
                <a:cxn ang="0">
                  <a:pos x="16" y="111"/>
                </a:cxn>
                <a:cxn ang="0">
                  <a:pos x="19" y="105"/>
                </a:cxn>
                <a:cxn ang="0">
                  <a:pos x="32" y="88"/>
                </a:cxn>
                <a:cxn ang="0">
                  <a:pos x="55" y="61"/>
                </a:cxn>
                <a:cxn ang="0">
                  <a:pos x="83" y="33"/>
                </a:cxn>
              </a:cxnLst>
              <a:rect l="0" t="0" r="r" b="b"/>
              <a:pathLst>
                <a:path w="83" h="189">
                  <a:moveTo>
                    <a:pt x="83" y="33"/>
                  </a:moveTo>
                  <a:lnTo>
                    <a:pt x="83" y="0"/>
                  </a:lnTo>
                  <a:lnTo>
                    <a:pt x="61" y="23"/>
                  </a:lnTo>
                  <a:lnTo>
                    <a:pt x="41" y="53"/>
                  </a:lnTo>
                  <a:lnTo>
                    <a:pt x="19" y="88"/>
                  </a:lnTo>
                  <a:lnTo>
                    <a:pt x="0" y="125"/>
                  </a:lnTo>
                  <a:lnTo>
                    <a:pt x="22" y="146"/>
                  </a:lnTo>
                  <a:lnTo>
                    <a:pt x="44" y="163"/>
                  </a:lnTo>
                  <a:lnTo>
                    <a:pt x="65" y="180"/>
                  </a:lnTo>
                  <a:lnTo>
                    <a:pt x="83" y="189"/>
                  </a:lnTo>
                  <a:lnTo>
                    <a:pt x="83" y="160"/>
                  </a:lnTo>
                  <a:lnTo>
                    <a:pt x="68" y="149"/>
                  </a:lnTo>
                  <a:lnTo>
                    <a:pt x="52" y="135"/>
                  </a:lnTo>
                  <a:lnTo>
                    <a:pt x="32" y="125"/>
                  </a:lnTo>
                  <a:lnTo>
                    <a:pt x="16" y="111"/>
                  </a:lnTo>
                  <a:lnTo>
                    <a:pt x="19" y="105"/>
                  </a:lnTo>
                  <a:lnTo>
                    <a:pt x="32" y="88"/>
                  </a:lnTo>
                  <a:lnTo>
                    <a:pt x="55" y="61"/>
                  </a:lnTo>
                  <a:lnTo>
                    <a:pt x="83" y="33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352" y="3912"/>
              <a:ext cx="3" cy="2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6" y="3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247" y="3990"/>
              <a:ext cx="108" cy="199"/>
            </a:xfrm>
            <a:custGeom>
              <a:avLst/>
              <a:gdLst/>
              <a:ahLst/>
              <a:cxnLst>
                <a:cxn ang="0">
                  <a:pos x="216" y="44"/>
                </a:cxn>
                <a:cxn ang="0">
                  <a:pos x="216" y="0"/>
                </a:cxn>
                <a:cxn ang="0">
                  <a:pos x="174" y="15"/>
                </a:cxn>
                <a:cxn ang="0">
                  <a:pos x="137" y="35"/>
                </a:cxn>
                <a:cxn ang="0">
                  <a:pos x="97" y="61"/>
                </a:cxn>
                <a:cxn ang="0">
                  <a:pos x="61" y="102"/>
                </a:cxn>
                <a:cxn ang="0">
                  <a:pos x="33" y="154"/>
                </a:cxn>
                <a:cxn ang="0">
                  <a:pos x="13" y="215"/>
                </a:cxn>
                <a:cxn ang="0">
                  <a:pos x="0" y="293"/>
                </a:cxn>
                <a:cxn ang="0">
                  <a:pos x="0" y="384"/>
                </a:cxn>
                <a:cxn ang="0">
                  <a:pos x="36" y="392"/>
                </a:cxn>
                <a:cxn ang="0">
                  <a:pos x="65" y="395"/>
                </a:cxn>
                <a:cxn ang="0">
                  <a:pos x="94" y="398"/>
                </a:cxn>
                <a:cxn ang="0">
                  <a:pos x="122" y="398"/>
                </a:cxn>
                <a:cxn ang="0">
                  <a:pos x="149" y="398"/>
                </a:cxn>
                <a:cxn ang="0">
                  <a:pos x="171" y="395"/>
                </a:cxn>
                <a:cxn ang="0">
                  <a:pos x="194" y="392"/>
                </a:cxn>
                <a:cxn ang="0">
                  <a:pos x="216" y="387"/>
                </a:cxn>
                <a:cxn ang="0">
                  <a:pos x="216" y="343"/>
                </a:cxn>
                <a:cxn ang="0">
                  <a:pos x="198" y="351"/>
                </a:cxn>
                <a:cxn ang="0">
                  <a:pos x="174" y="354"/>
                </a:cxn>
                <a:cxn ang="0">
                  <a:pos x="152" y="360"/>
                </a:cxn>
                <a:cxn ang="0">
                  <a:pos x="126" y="364"/>
                </a:cxn>
                <a:cxn ang="0">
                  <a:pos x="101" y="364"/>
                </a:cxn>
                <a:cxn ang="0">
                  <a:pos x="71" y="367"/>
                </a:cxn>
                <a:cxn ang="0">
                  <a:pos x="40" y="364"/>
                </a:cxn>
                <a:cxn ang="0">
                  <a:pos x="7" y="360"/>
                </a:cxn>
                <a:cxn ang="0">
                  <a:pos x="7" y="351"/>
                </a:cxn>
                <a:cxn ang="0">
                  <a:pos x="10" y="323"/>
                </a:cxn>
                <a:cxn ang="0">
                  <a:pos x="19" y="282"/>
                </a:cxn>
                <a:cxn ang="0">
                  <a:pos x="36" y="232"/>
                </a:cxn>
                <a:cxn ang="0">
                  <a:pos x="61" y="180"/>
                </a:cxn>
                <a:cxn ang="0">
                  <a:pos x="101" y="130"/>
                </a:cxn>
                <a:cxn ang="0">
                  <a:pos x="149" y="82"/>
                </a:cxn>
                <a:cxn ang="0">
                  <a:pos x="216" y="44"/>
                </a:cxn>
              </a:cxnLst>
              <a:rect l="0" t="0" r="r" b="b"/>
              <a:pathLst>
                <a:path w="216" h="398">
                  <a:moveTo>
                    <a:pt x="216" y="44"/>
                  </a:moveTo>
                  <a:lnTo>
                    <a:pt x="216" y="0"/>
                  </a:lnTo>
                  <a:lnTo>
                    <a:pt x="174" y="15"/>
                  </a:lnTo>
                  <a:lnTo>
                    <a:pt x="137" y="35"/>
                  </a:lnTo>
                  <a:lnTo>
                    <a:pt x="97" y="61"/>
                  </a:lnTo>
                  <a:lnTo>
                    <a:pt x="61" y="102"/>
                  </a:lnTo>
                  <a:lnTo>
                    <a:pt x="33" y="154"/>
                  </a:lnTo>
                  <a:lnTo>
                    <a:pt x="13" y="215"/>
                  </a:lnTo>
                  <a:lnTo>
                    <a:pt x="0" y="293"/>
                  </a:lnTo>
                  <a:lnTo>
                    <a:pt x="0" y="384"/>
                  </a:lnTo>
                  <a:lnTo>
                    <a:pt x="36" y="392"/>
                  </a:lnTo>
                  <a:lnTo>
                    <a:pt x="65" y="395"/>
                  </a:lnTo>
                  <a:lnTo>
                    <a:pt x="94" y="398"/>
                  </a:lnTo>
                  <a:lnTo>
                    <a:pt x="122" y="398"/>
                  </a:lnTo>
                  <a:lnTo>
                    <a:pt x="149" y="398"/>
                  </a:lnTo>
                  <a:lnTo>
                    <a:pt x="171" y="395"/>
                  </a:lnTo>
                  <a:lnTo>
                    <a:pt x="194" y="392"/>
                  </a:lnTo>
                  <a:lnTo>
                    <a:pt x="216" y="387"/>
                  </a:lnTo>
                  <a:lnTo>
                    <a:pt x="216" y="343"/>
                  </a:lnTo>
                  <a:lnTo>
                    <a:pt x="198" y="351"/>
                  </a:lnTo>
                  <a:lnTo>
                    <a:pt x="174" y="354"/>
                  </a:lnTo>
                  <a:lnTo>
                    <a:pt x="152" y="360"/>
                  </a:lnTo>
                  <a:lnTo>
                    <a:pt x="126" y="364"/>
                  </a:lnTo>
                  <a:lnTo>
                    <a:pt x="101" y="364"/>
                  </a:lnTo>
                  <a:lnTo>
                    <a:pt x="71" y="367"/>
                  </a:lnTo>
                  <a:lnTo>
                    <a:pt x="40" y="364"/>
                  </a:lnTo>
                  <a:lnTo>
                    <a:pt x="7" y="360"/>
                  </a:lnTo>
                  <a:lnTo>
                    <a:pt x="7" y="351"/>
                  </a:lnTo>
                  <a:lnTo>
                    <a:pt x="10" y="323"/>
                  </a:lnTo>
                  <a:lnTo>
                    <a:pt x="19" y="282"/>
                  </a:lnTo>
                  <a:lnTo>
                    <a:pt x="36" y="232"/>
                  </a:lnTo>
                  <a:lnTo>
                    <a:pt x="61" y="180"/>
                  </a:lnTo>
                  <a:lnTo>
                    <a:pt x="101" y="130"/>
                  </a:lnTo>
                  <a:lnTo>
                    <a:pt x="149" y="82"/>
                  </a:lnTo>
                  <a:lnTo>
                    <a:pt x="216" y="44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279" y="4079"/>
              <a:ext cx="76" cy="62"/>
            </a:xfrm>
            <a:custGeom>
              <a:avLst/>
              <a:gdLst/>
              <a:ahLst/>
              <a:cxnLst>
                <a:cxn ang="0">
                  <a:pos x="151" y="47"/>
                </a:cxn>
                <a:cxn ang="0">
                  <a:pos x="151" y="0"/>
                </a:cxn>
                <a:cxn ang="0">
                  <a:pos x="139" y="14"/>
                </a:cxn>
                <a:cxn ang="0">
                  <a:pos x="123" y="27"/>
                </a:cxn>
                <a:cxn ang="0">
                  <a:pos x="106" y="44"/>
                </a:cxn>
                <a:cxn ang="0">
                  <a:pos x="87" y="58"/>
                </a:cxn>
                <a:cxn ang="0">
                  <a:pos x="68" y="75"/>
                </a:cxn>
                <a:cxn ang="0">
                  <a:pos x="48" y="88"/>
                </a:cxn>
                <a:cxn ang="0">
                  <a:pos x="26" y="108"/>
                </a:cxn>
                <a:cxn ang="0">
                  <a:pos x="0" y="126"/>
                </a:cxn>
                <a:cxn ang="0">
                  <a:pos x="3" y="126"/>
                </a:cxn>
                <a:cxn ang="0">
                  <a:pos x="12" y="122"/>
                </a:cxn>
                <a:cxn ang="0">
                  <a:pos x="26" y="119"/>
                </a:cxn>
                <a:cxn ang="0">
                  <a:pos x="45" y="111"/>
                </a:cxn>
                <a:cxn ang="0">
                  <a:pos x="68" y="102"/>
                </a:cxn>
                <a:cxn ang="0">
                  <a:pos x="93" y="88"/>
                </a:cxn>
                <a:cxn ang="0">
                  <a:pos x="123" y="68"/>
                </a:cxn>
                <a:cxn ang="0">
                  <a:pos x="151" y="47"/>
                </a:cxn>
              </a:cxnLst>
              <a:rect l="0" t="0" r="r" b="b"/>
              <a:pathLst>
                <a:path w="151" h="126">
                  <a:moveTo>
                    <a:pt x="151" y="47"/>
                  </a:moveTo>
                  <a:lnTo>
                    <a:pt x="151" y="0"/>
                  </a:lnTo>
                  <a:lnTo>
                    <a:pt x="139" y="14"/>
                  </a:lnTo>
                  <a:lnTo>
                    <a:pt x="123" y="27"/>
                  </a:lnTo>
                  <a:lnTo>
                    <a:pt x="106" y="44"/>
                  </a:lnTo>
                  <a:lnTo>
                    <a:pt x="87" y="58"/>
                  </a:lnTo>
                  <a:lnTo>
                    <a:pt x="68" y="75"/>
                  </a:lnTo>
                  <a:lnTo>
                    <a:pt x="48" y="88"/>
                  </a:lnTo>
                  <a:lnTo>
                    <a:pt x="26" y="108"/>
                  </a:lnTo>
                  <a:lnTo>
                    <a:pt x="0" y="126"/>
                  </a:lnTo>
                  <a:lnTo>
                    <a:pt x="3" y="126"/>
                  </a:lnTo>
                  <a:lnTo>
                    <a:pt x="12" y="122"/>
                  </a:lnTo>
                  <a:lnTo>
                    <a:pt x="26" y="119"/>
                  </a:lnTo>
                  <a:lnTo>
                    <a:pt x="45" y="111"/>
                  </a:lnTo>
                  <a:lnTo>
                    <a:pt x="68" y="102"/>
                  </a:lnTo>
                  <a:lnTo>
                    <a:pt x="93" y="88"/>
                  </a:lnTo>
                  <a:lnTo>
                    <a:pt x="123" y="68"/>
                  </a:lnTo>
                  <a:lnTo>
                    <a:pt x="151" y="47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423" y="3704"/>
              <a:ext cx="261" cy="169"/>
            </a:xfrm>
            <a:custGeom>
              <a:avLst/>
              <a:gdLst/>
              <a:ahLst/>
              <a:cxnLst>
                <a:cxn ang="0">
                  <a:pos x="22" y="125"/>
                </a:cxn>
                <a:cxn ang="0">
                  <a:pos x="45" y="128"/>
                </a:cxn>
                <a:cxn ang="0">
                  <a:pos x="64" y="131"/>
                </a:cxn>
                <a:cxn ang="0">
                  <a:pos x="79" y="131"/>
                </a:cxn>
                <a:cxn ang="0">
                  <a:pos x="97" y="134"/>
                </a:cxn>
                <a:cxn ang="0">
                  <a:pos x="109" y="137"/>
                </a:cxn>
                <a:cxn ang="0">
                  <a:pos x="119" y="137"/>
                </a:cxn>
                <a:cxn ang="0">
                  <a:pos x="122" y="142"/>
                </a:cxn>
                <a:cxn ang="0">
                  <a:pos x="125" y="142"/>
                </a:cxn>
                <a:cxn ang="0">
                  <a:pos x="203" y="244"/>
                </a:cxn>
                <a:cxn ang="0">
                  <a:pos x="270" y="305"/>
                </a:cxn>
                <a:cxn ang="0">
                  <a:pos x="328" y="335"/>
                </a:cxn>
                <a:cxn ang="0">
                  <a:pos x="380" y="338"/>
                </a:cxn>
                <a:cxn ang="0">
                  <a:pos x="419" y="328"/>
                </a:cxn>
                <a:cxn ang="0">
                  <a:pos x="447" y="308"/>
                </a:cxn>
                <a:cxn ang="0">
                  <a:pos x="468" y="291"/>
                </a:cxn>
                <a:cxn ang="0">
                  <a:pos x="474" y="284"/>
                </a:cxn>
                <a:cxn ang="0">
                  <a:pos x="516" y="189"/>
                </a:cxn>
                <a:cxn ang="0">
                  <a:pos x="523" y="117"/>
                </a:cxn>
                <a:cxn ang="0">
                  <a:pos x="499" y="67"/>
                </a:cxn>
                <a:cxn ang="0">
                  <a:pos x="461" y="32"/>
                </a:cxn>
                <a:cxn ang="0">
                  <a:pos x="416" y="12"/>
                </a:cxn>
                <a:cxn ang="0">
                  <a:pos x="371" y="3"/>
                </a:cxn>
                <a:cxn ang="0">
                  <a:pos x="335" y="0"/>
                </a:cxn>
                <a:cxn ang="0">
                  <a:pos x="322" y="0"/>
                </a:cxn>
                <a:cxn ang="0">
                  <a:pos x="393" y="23"/>
                </a:cxn>
                <a:cxn ang="0">
                  <a:pos x="441" y="53"/>
                </a:cxn>
                <a:cxn ang="0">
                  <a:pos x="468" y="84"/>
                </a:cxn>
                <a:cxn ang="0">
                  <a:pos x="480" y="117"/>
                </a:cxn>
                <a:cxn ang="0">
                  <a:pos x="480" y="148"/>
                </a:cxn>
                <a:cxn ang="0">
                  <a:pos x="477" y="175"/>
                </a:cxn>
                <a:cxn ang="0">
                  <a:pos x="471" y="192"/>
                </a:cxn>
                <a:cxn ang="0">
                  <a:pos x="468" y="200"/>
                </a:cxn>
                <a:cxn ang="0">
                  <a:pos x="413" y="253"/>
                </a:cxn>
                <a:cxn ang="0">
                  <a:pos x="361" y="273"/>
                </a:cxn>
                <a:cxn ang="0">
                  <a:pos x="316" y="270"/>
                </a:cxn>
                <a:cxn ang="0">
                  <a:pos x="274" y="250"/>
                </a:cxn>
                <a:cxn ang="0">
                  <a:pos x="241" y="223"/>
                </a:cxn>
                <a:cxn ang="0">
                  <a:pos x="216" y="192"/>
                </a:cxn>
                <a:cxn ang="0">
                  <a:pos x="200" y="169"/>
                </a:cxn>
                <a:cxn ang="0">
                  <a:pos x="194" y="158"/>
                </a:cxn>
                <a:cxn ang="0">
                  <a:pos x="167" y="131"/>
                </a:cxn>
                <a:cxn ang="0">
                  <a:pos x="142" y="111"/>
                </a:cxn>
                <a:cxn ang="0">
                  <a:pos x="119" y="93"/>
                </a:cxn>
                <a:cxn ang="0">
                  <a:pos x="94" y="87"/>
                </a:cxn>
                <a:cxn ang="0">
                  <a:pos x="70" y="84"/>
                </a:cxn>
                <a:cxn ang="0">
                  <a:pos x="51" y="81"/>
                </a:cxn>
                <a:cxn ang="0">
                  <a:pos x="31" y="84"/>
                </a:cxn>
                <a:cxn ang="0">
                  <a:pos x="12" y="90"/>
                </a:cxn>
                <a:cxn ang="0">
                  <a:pos x="6" y="93"/>
                </a:cxn>
                <a:cxn ang="0">
                  <a:pos x="0" y="101"/>
                </a:cxn>
                <a:cxn ang="0">
                  <a:pos x="0" y="111"/>
                </a:cxn>
                <a:cxn ang="0">
                  <a:pos x="22" y="125"/>
                </a:cxn>
              </a:cxnLst>
              <a:rect l="0" t="0" r="r" b="b"/>
              <a:pathLst>
                <a:path w="523" h="338">
                  <a:moveTo>
                    <a:pt x="22" y="125"/>
                  </a:moveTo>
                  <a:lnTo>
                    <a:pt x="45" y="128"/>
                  </a:lnTo>
                  <a:lnTo>
                    <a:pt x="64" y="131"/>
                  </a:lnTo>
                  <a:lnTo>
                    <a:pt x="79" y="131"/>
                  </a:lnTo>
                  <a:lnTo>
                    <a:pt x="97" y="134"/>
                  </a:lnTo>
                  <a:lnTo>
                    <a:pt x="109" y="137"/>
                  </a:lnTo>
                  <a:lnTo>
                    <a:pt x="119" y="137"/>
                  </a:lnTo>
                  <a:lnTo>
                    <a:pt x="122" y="142"/>
                  </a:lnTo>
                  <a:lnTo>
                    <a:pt x="125" y="142"/>
                  </a:lnTo>
                  <a:lnTo>
                    <a:pt x="203" y="244"/>
                  </a:lnTo>
                  <a:lnTo>
                    <a:pt x="270" y="305"/>
                  </a:lnTo>
                  <a:lnTo>
                    <a:pt x="328" y="335"/>
                  </a:lnTo>
                  <a:lnTo>
                    <a:pt x="380" y="338"/>
                  </a:lnTo>
                  <a:lnTo>
                    <a:pt x="419" y="328"/>
                  </a:lnTo>
                  <a:lnTo>
                    <a:pt x="447" y="308"/>
                  </a:lnTo>
                  <a:lnTo>
                    <a:pt x="468" y="291"/>
                  </a:lnTo>
                  <a:lnTo>
                    <a:pt x="474" y="284"/>
                  </a:lnTo>
                  <a:lnTo>
                    <a:pt x="516" y="189"/>
                  </a:lnTo>
                  <a:lnTo>
                    <a:pt x="523" y="117"/>
                  </a:lnTo>
                  <a:lnTo>
                    <a:pt x="499" y="67"/>
                  </a:lnTo>
                  <a:lnTo>
                    <a:pt x="461" y="32"/>
                  </a:lnTo>
                  <a:lnTo>
                    <a:pt x="416" y="12"/>
                  </a:lnTo>
                  <a:lnTo>
                    <a:pt x="371" y="3"/>
                  </a:lnTo>
                  <a:lnTo>
                    <a:pt x="335" y="0"/>
                  </a:lnTo>
                  <a:lnTo>
                    <a:pt x="322" y="0"/>
                  </a:lnTo>
                  <a:lnTo>
                    <a:pt x="393" y="23"/>
                  </a:lnTo>
                  <a:lnTo>
                    <a:pt x="441" y="53"/>
                  </a:lnTo>
                  <a:lnTo>
                    <a:pt x="468" y="84"/>
                  </a:lnTo>
                  <a:lnTo>
                    <a:pt x="480" y="117"/>
                  </a:lnTo>
                  <a:lnTo>
                    <a:pt x="480" y="148"/>
                  </a:lnTo>
                  <a:lnTo>
                    <a:pt x="477" y="175"/>
                  </a:lnTo>
                  <a:lnTo>
                    <a:pt x="471" y="192"/>
                  </a:lnTo>
                  <a:lnTo>
                    <a:pt x="468" y="200"/>
                  </a:lnTo>
                  <a:lnTo>
                    <a:pt x="413" y="253"/>
                  </a:lnTo>
                  <a:lnTo>
                    <a:pt x="361" y="273"/>
                  </a:lnTo>
                  <a:lnTo>
                    <a:pt x="316" y="270"/>
                  </a:lnTo>
                  <a:lnTo>
                    <a:pt x="274" y="250"/>
                  </a:lnTo>
                  <a:lnTo>
                    <a:pt x="241" y="223"/>
                  </a:lnTo>
                  <a:lnTo>
                    <a:pt x="216" y="192"/>
                  </a:lnTo>
                  <a:lnTo>
                    <a:pt x="200" y="169"/>
                  </a:lnTo>
                  <a:lnTo>
                    <a:pt x="194" y="158"/>
                  </a:lnTo>
                  <a:lnTo>
                    <a:pt x="167" y="131"/>
                  </a:lnTo>
                  <a:lnTo>
                    <a:pt x="142" y="111"/>
                  </a:lnTo>
                  <a:lnTo>
                    <a:pt x="119" y="93"/>
                  </a:lnTo>
                  <a:lnTo>
                    <a:pt x="94" y="87"/>
                  </a:lnTo>
                  <a:lnTo>
                    <a:pt x="70" y="84"/>
                  </a:lnTo>
                  <a:lnTo>
                    <a:pt x="51" y="81"/>
                  </a:lnTo>
                  <a:lnTo>
                    <a:pt x="31" y="84"/>
                  </a:lnTo>
                  <a:lnTo>
                    <a:pt x="12" y="90"/>
                  </a:lnTo>
                  <a:lnTo>
                    <a:pt x="6" y="93"/>
                  </a:lnTo>
                  <a:lnTo>
                    <a:pt x="0" y="101"/>
                  </a:lnTo>
                  <a:lnTo>
                    <a:pt x="0" y="111"/>
                  </a:lnTo>
                  <a:lnTo>
                    <a:pt x="22" y="12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485" y="3758"/>
              <a:ext cx="181" cy="35"/>
            </a:xfrm>
            <a:custGeom>
              <a:avLst/>
              <a:gdLst/>
              <a:ahLst/>
              <a:cxnLst>
                <a:cxn ang="0">
                  <a:pos x="362" y="67"/>
                </a:cxn>
                <a:cxn ang="0">
                  <a:pos x="300" y="37"/>
                </a:cxn>
                <a:cxn ang="0">
                  <a:pos x="236" y="17"/>
                </a:cxn>
                <a:cxn ang="0">
                  <a:pos x="178" y="3"/>
                </a:cxn>
                <a:cxn ang="0">
                  <a:pos x="120" y="0"/>
                </a:cxn>
                <a:cxn ang="0">
                  <a:pos x="72" y="0"/>
                </a:cxn>
                <a:cxn ang="0">
                  <a:pos x="33" y="3"/>
                </a:cxn>
                <a:cxn ang="0">
                  <a:pos x="9" y="6"/>
                </a:cxn>
                <a:cxn ang="0">
                  <a:pos x="0" y="9"/>
                </a:cxn>
                <a:cxn ang="0">
                  <a:pos x="23" y="50"/>
                </a:cxn>
                <a:cxn ang="0">
                  <a:pos x="26" y="47"/>
                </a:cxn>
                <a:cxn ang="0">
                  <a:pos x="39" y="43"/>
                </a:cxn>
                <a:cxn ang="0">
                  <a:pos x="55" y="37"/>
                </a:cxn>
                <a:cxn ang="0">
                  <a:pos x="78" y="29"/>
                </a:cxn>
                <a:cxn ang="0">
                  <a:pos x="103" y="23"/>
                </a:cxn>
                <a:cxn ang="0">
                  <a:pos x="130" y="20"/>
                </a:cxn>
                <a:cxn ang="0">
                  <a:pos x="155" y="20"/>
                </a:cxn>
                <a:cxn ang="0">
                  <a:pos x="181" y="23"/>
                </a:cxn>
                <a:cxn ang="0">
                  <a:pos x="181" y="26"/>
                </a:cxn>
                <a:cxn ang="0">
                  <a:pos x="188" y="34"/>
                </a:cxn>
                <a:cxn ang="0">
                  <a:pos x="197" y="40"/>
                </a:cxn>
                <a:cxn ang="0">
                  <a:pos x="213" y="50"/>
                </a:cxn>
                <a:cxn ang="0">
                  <a:pos x="236" y="61"/>
                </a:cxn>
                <a:cxn ang="0">
                  <a:pos x="268" y="67"/>
                </a:cxn>
                <a:cxn ang="0">
                  <a:pos x="310" y="70"/>
                </a:cxn>
                <a:cxn ang="0">
                  <a:pos x="362" y="67"/>
                </a:cxn>
              </a:cxnLst>
              <a:rect l="0" t="0" r="r" b="b"/>
              <a:pathLst>
                <a:path w="362" h="70">
                  <a:moveTo>
                    <a:pt x="362" y="67"/>
                  </a:moveTo>
                  <a:lnTo>
                    <a:pt x="300" y="37"/>
                  </a:lnTo>
                  <a:lnTo>
                    <a:pt x="236" y="17"/>
                  </a:lnTo>
                  <a:lnTo>
                    <a:pt x="178" y="3"/>
                  </a:lnTo>
                  <a:lnTo>
                    <a:pt x="120" y="0"/>
                  </a:lnTo>
                  <a:lnTo>
                    <a:pt x="72" y="0"/>
                  </a:lnTo>
                  <a:lnTo>
                    <a:pt x="33" y="3"/>
                  </a:lnTo>
                  <a:lnTo>
                    <a:pt x="9" y="6"/>
                  </a:lnTo>
                  <a:lnTo>
                    <a:pt x="0" y="9"/>
                  </a:lnTo>
                  <a:lnTo>
                    <a:pt x="23" y="50"/>
                  </a:lnTo>
                  <a:lnTo>
                    <a:pt x="26" y="47"/>
                  </a:lnTo>
                  <a:lnTo>
                    <a:pt x="39" y="43"/>
                  </a:lnTo>
                  <a:lnTo>
                    <a:pt x="55" y="37"/>
                  </a:lnTo>
                  <a:lnTo>
                    <a:pt x="78" y="29"/>
                  </a:lnTo>
                  <a:lnTo>
                    <a:pt x="103" y="23"/>
                  </a:lnTo>
                  <a:lnTo>
                    <a:pt x="130" y="20"/>
                  </a:lnTo>
                  <a:lnTo>
                    <a:pt x="155" y="20"/>
                  </a:lnTo>
                  <a:lnTo>
                    <a:pt x="181" y="23"/>
                  </a:lnTo>
                  <a:lnTo>
                    <a:pt x="181" y="26"/>
                  </a:lnTo>
                  <a:lnTo>
                    <a:pt x="188" y="34"/>
                  </a:lnTo>
                  <a:lnTo>
                    <a:pt x="197" y="40"/>
                  </a:lnTo>
                  <a:lnTo>
                    <a:pt x="213" y="50"/>
                  </a:lnTo>
                  <a:lnTo>
                    <a:pt x="236" y="61"/>
                  </a:lnTo>
                  <a:lnTo>
                    <a:pt x="268" y="67"/>
                  </a:lnTo>
                  <a:lnTo>
                    <a:pt x="310" y="70"/>
                  </a:lnTo>
                  <a:lnTo>
                    <a:pt x="362" y="67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503" y="3644"/>
              <a:ext cx="70" cy="90"/>
            </a:xfrm>
            <a:custGeom>
              <a:avLst/>
              <a:gdLst/>
              <a:ahLst/>
              <a:cxnLst>
                <a:cxn ang="0">
                  <a:pos x="139" y="98"/>
                </a:cxn>
                <a:cxn ang="0">
                  <a:pos x="139" y="94"/>
                </a:cxn>
                <a:cxn ang="0">
                  <a:pos x="131" y="81"/>
                </a:cxn>
                <a:cxn ang="0">
                  <a:pos x="125" y="67"/>
                </a:cxn>
                <a:cxn ang="0">
                  <a:pos x="113" y="47"/>
                </a:cxn>
                <a:cxn ang="0">
                  <a:pos x="97" y="29"/>
                </a:cxn>
                <a:cxn ang="0">
                  <a:pos x="73" y="12"/>
                </a:cxn>
                <a:cxn ang="0">
                  <a:pos x="45" y="3"/>
                </a:cxn>
                <a:cxn ang="0">
                  <a:pos x="12" y="0"/>
                </a:cxn>
                <a:cxn ang="0">
                  <a:pos x="0" y="61"/>
                </a:cxn>
                <a:cxn ang="0">
                  <a:pos x="9" y="119"/>
                </a:cxn>
                <a:cxn ang="0">
                  <a:pos x="25" y="162"/>
                </a:cxn>
                <a:cxn ang="0">
                  <a:pos x="33" y="180"/>
                </a:cxn>
                <a:cxn ang="0">
                  <a:pos x="36" y="166"/>
                </a:cxn>
                <a:cxn ang="0">
                  <a:pos x="36" y="134"/>
                </a:cxn>
                <a:cxn ang="0">
                  <a:pos x="33" y="98"/>
                </a:cxn>
                <a:cxn ang="0">
                  <a:pos x="19" y="61"/>
                </a:cxn>
                <a:cxn ang="0">
                  <a:pos x="22" y="61"/>
                </a:cxn>
                <a:cxn ang="0">
                  <a:pos x="25" y="53"/>
                </a:cxn>
                <a:cxn ang="0">
                  <a:pos x="28" y="43"/>
                </a:cxn>
                <a:cxn ang="0">
                  <a:pos x="22" y="26"/>
                </a:cxn>
                <a:cxn ang="0">
                  <a:pos x="25" y="26"/>
                </a:cxn>
                <a:cxn ang="0">
                  <a:pos x="39" y="32"/>
                </a:cxn>
                <a:cxn ang="0">
                  <a:pos x="55" y="40"/>
                </a:cxn>
                <a:cxn ang="0">
                  <a:pos x="70" y="53"/>
                </a:cxn>
                <a:cxn ang="0">
                  <a:pos x="94" y="70"/>
                </a:cxn>
                <a:cxn ang="0">
                  <a:pos x="109" y="90"/>
                </a:cxn>
                <a:cxn ang="0">
                  <a:pos x="125" y="114"/>
                </a:cxn>
                <a:cxn ang="0">
                  <a:pos x="139" y="145"/>
                </a:cxn>
                <a:cxn ang="0">
                  <a:pos x="139" y="98"/>
                </a:cxn>
              </a:cxnLst>
              <a:rect l="0" t="0" r="r" b="b"/>
              <a:pathLst>
                <a:path w="139" h="180">
                  <a:moveTo>
                    <a:pt x="139" y="98"/>
                  </a:moveTo>
                  <a:lnTo>
                    <a:pt x="139" y="94"/>
                  </a:lnTo>
                  <a:lnTo>
                    <a:pt x="131" y="81"/>
                  </a:lnTo>
                  <a:lnTo>
                    <a:pt x="125" y="67"/>
                  </a:lnTo>
                  <a:lnTo>
                    <a:pt x="113" y="47"/>
                  </a:lnTo>
                  <a:lnTo>
                    <a:pt x="97" y="29"/>
                  </a:lnTo>
                  <a:lnTo>
                    <a:pt x="73" y="12"/>
                  </a:lnTo>
                  <a:lnTo>
                    <a:pt x="45" y="3"/>
                  </a:lnTo>
                  <a:lnTo>
                    <a:pt x="12" y="0"/>
                  </a:lnTo>
                  <a:lnTo>
                    <a:pt x="0" y="61"/>
                  </a:lnTo>
                  <a:lnTo>
                    <a:pt x="9" y="119"/>
                  </a:lnTo>
                  <a:lnTo>
                    <a:pt x="25" y="162"/>
                  </a:lnTo>
                  <a:lnTo>
                    <a:pt x="33" y="180"/>
                  </a:lnTo>
                  <a:lnTo>
                    <a:pt x="36" y="166"/>
                  </a:lnTo>
                  <a:lnTo>
                    <a:pt x="36" y="134"/>
                  </a:lnTo>
                  <a:lnTo>
                    <a:pt x="33" y="98"/>
                  </a:lnTo>
                  <a:lnTo>
                    <a:pt x="19" y="61"/>
                  </a:lnTo>
                  <a:lnTo>
                    <a:pt x="22" y="61"/>
                  </a:lnTo>
                  <a:lnTo>
                    <a:pt x="25" y="53"/>
                  </a:lnTo>
                  <a:lnTo>
                    <a:pt x="28" y="43"/>
                  </a:lnTo>
                  <a:lnTo>
                    <a:pt x="22" y="26"/>
                  </a:lnTo>
                  <a:lnTo>
                    <a:pt x="25" y="26"/>
                  </a:lnTo>
                  <a:lnTo>
                    <a:pt x="39" y="32"/>
                  </a:lnTo>
                  <a:lnTo>
                    <a:pt x="55" y="40"/>
                  </a:lnTo>
                  <a:lnTo>
                    <a:pt x="70" y="53"/>
                  </a:lnTo>
                  <a:lnTo>
                    <a:pt x="94" y="70"/>
                  </a:lnTo>
                  <a:lnTo>
                    <a:pt x="109" y="90"/>
                  </a:lnTo>
                  <a:lnTo>
                    <a:pt x="125" y="114"/>
                  </a:lnTo>
                  <a:lnTo>
                    <a:pt x="139" y="145"/>
                  </a:lnTo>
                  <a:lnTo>
                    <a:pt x="139" y="98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438" y="3680"/>
              <a:ext cx="59" cy="61"/>
            </a:xfrm>
            <a:custGeom>
              <a:avLst/>
              <a:gdLst/>
              <a:ahLst/>
              <a:cxnLst>
                <a:cxn ang="0">
                  <a:pos x="117" y="3"/>
                </a:cxn>
                <a:cxn ang="0">
                  <a:pos x="111" y="3"/>
                </a:cxn>
                <a:cxn ang="0">
                  <a:pos x="91" y="0"/>
                </a:cxn>
                <a:cxn ang="0">
                  <a:pos x="63" y="0"/>
                </a:cxn>
                <a:cxn ang="0">
                  <a:pos x="36" y="3"/>
                </a:cxn>
                <a:cxn ang="0">
                  <a:pos x="14" y="14"/>
                </a:cxn>
                <a:cxn ang="0">
                  <a:pos x="0" y="38"/>
                </a:cxn>
                <a:cxn ang="0">
                  <a:pos x="3" y="72"/>
                </a:cxn>
                <a:cxn ang="0">
                  <a:pos x="27" y="122"/>
                </a:cxn>
                <a:cxn ang="0">
                  <a:pos x="27" y="119"/>
                </a:cxn>
                <a:cxn ang="0">
                  <a:pos x="23" y="105"/>
                </a:cxn>
                <a:cxn ang="0">
                  <a:pos x="23" y="85"/>
                </a:cxn>
                <a:cxn ang="0">
                  <a:pos x="27" y="64"/>
                </a:cxn>
                <a:cxn ang="0">
                  <a:pos x="33" y="44"/>
                </a:cxn>
                <a:cxn ang="0">
                  <a:pos x="52" y="24"/>
                </a:cxn>
                <a:cxn ang="0">
                  <a:pos x="78" y="11"/>
                </a:cxn>
                <a:cxn ang="0">
                  <a:pos x="117" y="3"/>
                </a:cxn>
              </a:cxnLst>
              <a:rect l="0" t="0" r="r" b="b"/>
              <a:pathLst>
                <a:path w="117" h="122">
                  <a:moveTo>
                    <a:pt x="117" y="3"/>
                  </a:moveTo>
                  <a:lnTo>
                    <a:pt x="111" y="3"/>
                  </a:lnTo>
                  <a:lnTo>
                    <a:pt x="91" y="0"/>
                  </a:lnTo>
                  <a:lnTo>
                    <a:pt x="63" y="0"/>
                  </a:lnTo>
                  <a:lnTo>
                    <a:pt x="36" y="3"/>
                  </a:lnTo>
                  <a:lnTo>
                    <a:pt x="14" y="14"/>
                  </a:lnTo>
                  <a:lnTo>
                    <a:pt x="0" y="38"/>
                  </a:lnTo>
                  <a:lnTo>
                    <a:pt x="3" y="72"/>
                  </a:lnTo>
                  <a:lnTo>
                    <a:pt x="27" y="122"/>
                  </a:lnTo>
                  <a:lnTo>
                    <a:pt x="27" y="119"/>
                  </a:lnTo>
                  <a:lnTo>
                    <a:pt x="23" y="105"/>
                  </a:lnTo>
                  <a:lnTo>
                    <a:pt x="23" y="85"/>
                  </a:lnTo>
                  <a:lnTo>
                    <a:pt x="27" y="64"/>
                  </a:lnTo>
                  <a:lnTo>
                    <a:pt x="33" y="44"/>
                  </a:lnTo>
                  <a:lnTo>
                    <a:pt x="52" y="24"/>
                  </a:lnTo>
                  <a:lnTo>
                    <a:pt x="78" y="11"/>
                  </a:lnTo>
                  <a:lnTo>
                    <a:pt x="117" y="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474" y="3701"/>
              <a:ext cx="39" cy="5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1" y="0"/>
                </a:cxn>
                <a:cxn ang="0">
                  <a:pos x="52" y="5"/>
                </a:cxn>
                <a:cxn ang="0">
                  <a:pos x="34" y="8"/>
                </a:cxn>
                <a:cxn ang="0">
                  <a:pos x="22" y="17"/>
                </a:cxn>
                <a:cxn ang="0">
                  <a:pos x="9" y="31"/>
                </a:cxn>
                <a:cxn ang="0">
                  <a:pos x="0" y="52"/>
                </a:cxn>
                <a:cxn ang="0">
                  <a:pos x="0" y="78"/>
                </a:cxn>
                <a:cxn ang="0">
                  <a:pos x="9" y="116"/>
                </a:cxn>
                <a:cxn ang="0">
                  <a:pos x="9" y="102"/>
                </a:cxn>
                <a:cxn ang="0">
                  <a:pos x="19" y="72"/>
                </a:cxn>
                <a:cxn ang="0">
                  <a:pos x="39" y="37"/>
                </a:cxn>
                <a:cxn ang="0">
                  <a:pos x="77" y="14"/>
                </a:cxn>
                <a:cxn ang="0">
                  <a:pos x="64" y="0"/>
                </a:cxn>
              </a:cxnLst>
              <a:rect l="0" t="0" r="r" b="b"/>
              <a:pathLst>
                <a:path w="77" h="116">
                  <a:moveTo>
                    <a:pt x="64" y="0"/>
                  </a:moveTo>
                  <a:lnTo>
                    <a:pt x="61" y="0"/>
                  </a:lnTo>
                  <a:lnTo>
                    <a:pt x="52" y="5"/>
                  </a:lnTo>
                  <a:lnTo>
                    <a:pt x="34" y="8"/>
                  </a:lnTo>
                  <a:lnTo>
                    <a:pt x="22" y="17"/>
                  </a:lnTo>
                  <a:lnTo>
                    <a:pt x="9" y="31"/>
                  </a:lnTo>
                  <a:lnTo>
                    <a:pt x="0" y="52"/>
                  </a:lnTo>
                  <a:lnTo>
                    <a:pt x="0" y="78"/>
                  </a:lnTo>
                  <a:lnTo>
                    <a:pt x="9" y="116"/>
                  </a:lnTo>
                  <a:lnTo>
                    <a:pt x="9" y="102"/>
                  </a:lnTo>
                  <a:lnTo>
                    <a:pt x="19" y="72"/>
                  </a:lnTo>
                  <a:lnTo>
                    <a:pt x="39" y="37"/>
                  </a:lnTo>
                  <a:lnTo>
                    <a:pt x="77" y="1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5044" y="3447"/>
              <a:ext cx="176" cy="244"/>
            </a:xfrm>
            <a:custGeom>
              <a:avLst/>
              <a:gdLst/>
              <a:ahLst/>
              <a:cxnLst>
                <a:cxn ang="0">
                  <a:pos x="152" y="75"/>
                </a:cxn>
                <a:cxn ang="0">
                  <a:pos x="145" y="93"/>
                </a:cxn>
                <a:cxn ang="0">
                  <a:pos x="139" y="102"/>
                </a:cxn>
                <a:cxn ang="0">
                  <a:pos x="134" y="105"/>
                </a:cxn>
                <a:cxn ang="0">
                  <a:pos x="131" y="108"/>
                </a:cxn>
                <a:cxn ang="0">
                  <a:pos x="58" y="190"/>
                </a:cxn>
                <a:cxn ang="0">
                  <a:pos x="15" y="262"/>
                </a:cxn>
                <a:cxn ang="0">
                  <a:pos x="0" y="319"/>
                </a:cxn>
                <a:cxn ang="0">
                  <a:pos x="6" y="366"/>
                </a:cxn>
                <a:cxn ang="0">
                  <a:pos x="22" y="404"/>
                </a:cxn>
                <a:cxn ang="0">
                  <a:pos x="42" y="427"/>
                </a:cxn>
                <a:cxn ang="0">
                  <a:pos x="61" y="445"/>
                </a:cxn>
                <a:cxn ang="0">
                  <a:pos x="67" y="448"/>
                </a:cxn>
                <a:cxn ang="0">
                  <a:pos x="177" y="489"/>
                </a:cxn>
                <a:cxn ang="0">
                  <a:pos x="255" y="489"/>
                </a:cxn>
                <a:cxn ang="0">
                  <a:pos x="307" y="459"/>
                </a:cxn>
                <a:cxn ang="0">
                  <a:pos x="335" y="415"/>
                </a:cxn>
                <a:cxn ang="0">
                  <a:pos x="349" y="360"/>
                </a:cxn>
                <a:cxn ang="0">
                  <a:pos x="352" y="309"/>
                </a:cxn>
                <a:cxn ang="0">
                  <a:pos x="352" y="268"/>
                </a:cxn>
                <a:cxn ang="0">
                  <a:pos x="349" y="255"/>
                </a:cxn>
                <a:cxn ang="0">
                  <a:pos x="335" y="334"/>
                </a:cxn>
                <a:cxn ang="0">
                  <a:pos x="310" y="390"/>
                </a:cxn>
                <a:cxn ang="0">
                  <a:pos x="277" y="427"/>
                </a:cxn>
                <a:cxn ang="0">
                  <a:pos x="238" y="448"/>
                </a:cxn>
                <a:cxn ang="0">
                  <a:pos x="203" y="459"/>
                </a:cxn>
                <a:cxn ang="0">
                  <a:pos x="170" y="462"/>
                </a:cxn>
                <a:cxn ang="0">
                  <a:pos x="152" y="459"/>
                </a:cxn>
                <a:cxn ang="0">
                  <a:pos x="142" y="459"/>
                </a:cxn>
                <a:cxn ang="0">
                  <a:pos x="87" y="407"/>
                </a:cxn>
                <a:cxn ang="0">
                  <a:pos x="58" y="360"/>
                </a:cxn>
                <a:cxn ang="0">
                  <a:pos x="58" y="313"/>
                </a:cxn>
                <a:cxn ang="0">
                  <a:pos x="70" y="268"/>
                </a:cxn>
                <a:cxn ang="0">
                  <a:pos x="94" y="230"/>
                </a:cxn>
                <a:cxn ang="0">
                  <a:pos x="116" y="201"/>
                </a:cxn>
                <a:cxn ang="0">
                  <a:pos x="134" y="180"/>
                </a:cxn>
                <a:cxn ang="0">
                  <a:pos x="145" y="174"/>
                </a:cxn>
                <a:cxn ang="0">
                  <a:pos x="177" y="125"/>
                </a:cxn>
                <a:cxn ang="0">
                  <a:pos x="197" y="82"/>
                </a:cxn>
                <a:cxn ang="0">
                  <a:pos x="203" y="44"/>
                </a:cxn>
                <a:cxn ang="0">
                  <a:pos x="200" y="10"/>
                </a:cxn>
                <a:cxn ang="0">
                  <a:pos x="197" y="3"/>
                </a:cxn>
                <a:cxn ang="0">
                  <a:pos x="191" y="0"/>
                </a:cxn>
                <a:cxn ang="0">
                  <a:pos x="173" y="17"/>
                </a:cxn>
                <a:cxn ang="0">
                  <a:pos x="152" y="75"/>
                </a:cxn>
              </a:cxnLst>
              <a:rect l="0" t="0" r="r" b="b"/>
              <a:pathLst>
                <a:path w="352" h="489">
                  <a:moveTo>
                    <a:pt x="152" y="75"/>
                  </a:moveTo>
                  <a:lnTo>
                    <a:pt x="145" y="93"/>
                  </a:lnTo>
                  <a:lnTo>
                    <a:pt x="139" y="102"/>
                  </a:lnTo>
                  <a:lnTo>
                    <a:pt x="134" y="105"/>
                  </a:lnTo>
                  <a:lnTo>
                    <a:pt x="131" y="108"/>
                  </a:lnTo>
                  <a:lnTo>
                    <a:pt x="58" y="190"/>
                  </a:lnTo>
                  <a:lnTo>
                    <a:pt x="15" y="262"/>
                  </a:lnTo>
                  <a:lnTo>
                    <a:pt x="0" y="319"/>
                  </a:lnTo>
                  <a:lnTo>
                    <a:pt x="6" y="366"/>
                  </a:lnTo>
                  <a:lnTo>
                    <a:pt x="22" y="404"/>
                  </a:lnTo>
                  <a:lnTo>
                    <a:pt x="42" y="427"/>
                  </a:lnTo>
                  <a:lnTo>
                    <a:pt x="61" y="445"/>
                  </a:lnTo>
                  <a:lnTo>
                    <a:pt x="67" y="448"/>
                  </a:lnTo>
                  <a:lnTo>
                    <a:pt x="177" y="489"/>
                  </a:lnTo>
                  <a:lnTo>
                    <a:pt x="255" y="489"/>
                  </a:lnTo>
                  <a:lnTo>
                    <a:pt x="307" y="459"/>
                  </a:lnTo>
                  <a:lnTo>
                    <a:pt x="335" y="415"/>
                  </a:lnTo>
                  <a:lnTo>
                    <a:pt x="349" y="360"/>
                  </a:lnTo>
                  <a:lnTo>
                    <a:pt x="352" y="309"/>
                  </a:lnTo>
                  <a:lnTo>
                    <a:pt x="352" y="268"/>
                  </a:lnTo>
                  <a:lnTo>
                    <a:pt x="349" y="255"/>
                  </a:lnTo>
                  <a:lnTo>
                    <a:pt x="335" y="334"/>
                  </a:lnTo>
                  <a:lnTo>
                    <a:pt x="310" y="390"/>
                  </a:lnTo>
                  <a:lnTo>
                    <a:pt x="277" y="427"/>
                  </a:lnTo>
                  <a:lnTo>
                    <a:pt x="238" y="448"/>
                  </a:lnTo>
                  <a:lnTo>
                    <a:pt x="203" y="459"/>
                  </a:lnTo>
                  <a:lnTo>
                    <a:pt x="170" y="462"/>
                  </a:lnTo>
                  <a:lnTo>
                    <a:pt x="152" y="459"/>
                  </a:lnTo>
                  <a:lnTo>
                    <a:pt x="142" y="459"/>
                  </a:lnTo>
                  <a:lnTo>
                    <a:pt x="87" y="407"/>
                  </a:lnTo>
                  <a:lnTo>
                    <a:pt x="58" y="360"/>
                  </a:lnTo>
                  <a:lnTo>
                    <a:pt x="58" y="313"/>
                  </a:lnTo>
                  <a:lnTo>
                    <a:pt x="70" y="268"/>
                  </a:lnTo>
                  <a:lnTo>
                    <a:pt x="94" y="230"/>
                  </a:lnTo>
                  <a:lnTo>
                    <a:pt x="116" y="201"/>
                  </a:lnTo>
                  <a:lnTo>
                    <a:pt x="134" y="180"/>
                  </a:lnTo>
                  <a:lnTo>
                    <a:pt x="145" y="174"/>
                  </a:lnTo>
                  <a:lnTo>
                    <a:pt x="177" y="125"/>
                  </a:lnTo>
                  <a:lnTo>
                    <a:pt x="197" y="82"/>
                  </a:lnTo>
                  <a:lnTo>
                    <a:pt x="203" y="44"/>
                  </a:lnTo>
                  <a:lnTo>
                    <a:pt x="200" y="10"/>
                  </a:lnTo>
                  <a:lnTo>
                    <a:pt x="197" y="3"/>
                  </a:lnTo>
                  <a:lnTo>
                    <a:pt x="191" y="0"/>
                  </a:lnTo>
                  <a:lnTo>
                    <a:pt x="173" y="17"/>
                  </a:lnTo>
                  <a:lnTo>
                    <a:pt x="152" y="7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5167" y="3501"/>
              <a:ext cx="81" cy="5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4" y="49"/>
                </a:cxn>
                <a:cxn ang="0">
                  <a:pos x="13" y="41"/>
                </a:cxn>
                <a:cxn ang="0">
                  <a:pos x="29" y="31"/>
                </a:cxn>
                <a:cxn ang="0">
                  <a:pos x="52" y="17"/>
                </a:cxn>
                <a:cxn ang="0">
                  <a:pos x="77" y="11"/>
                </a:cxn>
                <a:cxn ang="0">
                  <a:pos x="104" y="5"/>
                </a:cxn>
                <a:cxn ang="0">
                  <a:pos x="132" y="0"/>
                </a:cxn>
                <a:cxn ang="0">
                  <a:pos x="162" y="8"/>
                </a:cxn>
                <a:cxn ang="0">
                  <a:pos x="162" y="17"/>
                </a:cxn>
                <a:cxn ang="0">
                  <a:pos x="159" y="38"/>
                </a:cxn>
                <a:cxn ang="0">
                  <a:pos x="148" y="69"/>
                </a:cxn>
                <a:cxn ang="0">
                  <a:pos x="129" y="102"/>
                </a:cxn>
                <a:cxn ang="0">
                  <a:pos x="126" y="35"/>
                </a:cxn>
                <a:cxn ang="0">
                  <a:pos x="0" y="52"/>
                </a:cxn>
              </a:cxnLst>
              <a:rect l="0" t="0" r="r" b="b"/>
              <a:pathLst>
                <a:path w="162" h="102">
                  <a:moveTo>
                    <a:pt x="0" y="52"/>
                  </a:moveTo>
                  <a:lnTo>
                    <a:pt x="4" y="49"/>
                  </a:lnTo>
                  <a:lnTo>
                    <a:pt x="13" y="41"/>
                  </a:lnTo>
                  <a:lnTo>
                    <a:pt x="29" y="31"/>
                  </a:lnTo>
                  <a:lnTo>
                    <a:pt x="52" y="17"/>
                  </a:lnTo>
                  <a:lnTo>
                    <a:pt x="77" y="11"/>
                  </a:lnTo>
                  <a:lnTo>
                    <a:pt x="104" y="5"/>
                  </a:lnTo>
                  <a:lnTo>
                    <a:pt x="132" y="0"/>
                  </a:lnTo>
                  <a:lnTo>
                    <a:pt x="162" y="8"/>
                  </a:lnTo>
                  <a:lnTo>
                    <a:pt x="162" y="17"/>
                  </a:lnTo>
                  <a:lnTo>
                    <a:pt x="159" y="38"/>
                  </a:lnTo>
                  <a:lnTo>
                    <a:pt x="148" y="69"/>
                  </a:lnTo>
                  <a:lnTo>
                    <a:pt x="129" y="102"/>
                  </a:lnTo>
                  <a:lnTo>
                    <a:pt x="126" y="3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5151" y="3452"/>
              <a:ext cx="61" cy="59"/>
            </a:xfrm>
            <a:custGeom>
              <a:avLst/>
              <a:gdLst/>
              <a:ahLst/>
              <a:cxnLst>
                <a:cxn ang="0">
                  <a:pos x="122" y="119"/>
                </a:cxn>
                <a:cxn ang="0">
                  <a:pos x="122" y="112"/>
                </a:cxn>
                <a:cxn ang="0">
                  <a:pos x="122" y="89"/>
                </a:cxn>
                <a:cxn ang="0">
                  <a:pos x="119" y="62"/>
                </a:cxn>
                <a:cxn ang="0">
                  <a:pos x="112" y="34"/>
                </a:cxn>
                <a:cxn ang="0">
                  <a:pos x="97" y="11"/>
                </a:cxn>
                <a:cxn ang="0">
                  <a:pos x="76" y="0"/>
                </a:cxn>
                <a:cxn ang="0">
                  <a:pos x="45" y="7"/>
                </a:cxn>
                <a:cxn ang="0">
                  <a:pos x="0" y="37"/>
                </a:cxn>
                <a:cxn ang="0">
                  <a:pos x="3" y="34"/>
                </a:cxn>
                <a:cxn ang="0">
                  <a:pos x="15" y="31"/>
                </a:cxn>
                <a:cxn ang="0">
                  <a:pos x="32" y="31"/>
                </a:cxn>
                <a:cxn ang="0">
                  <a:pos x="51" y="31"/>
                </a:cxn>
                <a:cxn ang="0">
                  <a:pos x="73" y="37"/>
                </a:cxn>
                <a:cxn ang="0">
                  <a:pos x="94" y="51"/>
                </a:cxn>
                <a:cxn ang="0">
                  <a:pos x="109" y="78"/>
                </a:cxn>
                <a:cxn ang="0">
                  <a:pos x="122" y="119"/>
                </a:cxn>
              </a:cxnLst>
              <a:rect l="0" t="0" r="r" b="b"/>
              <a:pathLst>
                <a:path w="122" h="119">
                  <a:moveTo>
                    <a:pt x="122" y="119"/>
                  </a:moveTo>
                  <a:lnTo>
                    <a:pt x="122" y="112"/>
                  </a:lnTo>
                  <a:lnTo>
                    <a:pt x="122" y="89"/>
                  </a:lnTo>
                  <a:lnTo>
                    <a:pt x="119" y="62"/>
                  </a:lnTo>
                  <a:lnTo>
                    <a:pt x="112" y="34"/>
                  </a:lnTo>
                  <a:lnTo>
                    <a:pt x="97" y="11"/>
                  </a:lnTo>
                  <a:lnTo>
                    <a:pt x="76" y="0"/>
                  </a:lnTo>
                  <a:lnTo>
                    <a:pt x="45" y="7"/>
                  </a:lnTo>
                  <a:lnTo>
                    <a:pt x="0" y="37"/>
                  </a:lnTo>
                  <a:lnTo>
                    <a:pt x="3" y="34"/>
                  </a:lnTo>
                  <a:lnTo>
                    <a:pt x="15" y="31"/>
                  </a:lnTo>
                  <a:lnTo>
                    <a:pt x="32" y="31"/>
                  </a:lnTo>
                  <a:lnTo>
                    <a:pt x="51" y="31"/>
                  </a:lnTo>
                  <a:lnTo>
                    <a:pt x="73" y="37"/>
                  </a:lnTo>
                  <a:lnTo>
                    <a:pt x="94" y="51"/>
                  </a:lnTo>
                  <a:lnTo>
                    <a:pt x="109" y="78"/>
                  </a:lnTo>
                  <a:lnTo>
                    <a:pt x="122" y="119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5133" y="3479"/>
              <a:ext cx="59" cy="38"/>
            </a:xfrm>
            <a:custGeom>
              <a:avLst/>
              <a:gdLst/>
              <a:ahLst/>
              <a:cxnLst>
                <a:cxn ang="0">
                  <a:pos x="117" y="58"/>
                </a:cxn>
                <a:cxn ang="0">
                  <a:pos x="117" y="55"/>
                </a:cxn>
                <a:cxn ang="0">
                  <a:pos x="112" y="44"/>
                </a:cxn>
                <a:cxn ang="0">
                  <a:pos x="106" y="32"/>
                </a:cxn>
                <a:cxn ang="0">
                  <a:pos x="97" y="18"/>
                </a:cxn>
                <a:cxn ang="0">
                  <a:pos x="81" y="8"/>
                </a:cxn>
                <a:cxn ang="0">
                  <a:pos x="61" y="0"/>
                </a:cxn>
                <a:cxn ang="0">
                  <a:pos x="32" y="3"/>
                </a:cxn>
                <a:cxn ang="0">
                  <a:pos x="0" y="21"/>
                </a:cxn>
                <a:cxn ang="0">
                  <a:pos x="3" y="21"/>
                </a:cxn>
                <a:cxn ang="0">
                  <a:pos x="14" y="21"/>
                </a:cxn>
                <a:cxn ang="0">
                  <a:pos x="29" y="21"/>
                </a:cxn>
                <a:cxn ang="0">
                  <a:pos x="45" y="24"/>
                </a:cxn>
                <a:cxn ang="0">
                  <a:pos x="65" y="32"/>
                </a:cxn>
                <a:cxn ang="0">
                  <a:pos x="81" y="38"/>
                </a:cxn>
                <a:cxn ang="0">
                  <a:pos x="97" y="55"/>
                </a:cxn>
                <a:cxn ang="0">
                  <a:pos x="109" y="75"/>
                </a:cxn>
                <a:cxn ang="0">
                  <a:pos x="117" y="58"/>
                </a:cxn>
              </a:cxnLst>
              <a:rect l="0" t="0" r="r" b="b"/>
              <a:pathLst>
                <a:path w="117" h="75">
                  <a:moveTo>
                    <a:pt x="117" y="58"/>
                  </a:moveTo>
                  <a:lnTo>
                    <a:pt x="117" y="55"/>
                  </a:lnTo>
                  <a:lnTo>
                    <a:pt x="112" y="44"/>
                  </a:lnTo>
                  <a:lnTo>
                    <a:pt x="106" y="32"/>
                  </a:lnTo>
                  <a:lnTo>
                    <a:pt x="97" y="18"/>
                  </a:lnTo>
                  <a:lnTo>
                    <a:pt x="81" y="8"/>
                  </a:lnTo>
                  <a:lnTo>
                    <a:pt x="61" y="0"/>
                  </a:lnTo>
                  <a:lnTo>
                    <a:pt x="32" y="3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14" y="21"/>
                  </a:lnTo>
                  <a:lnTo>
                    <a:pt x="29" y="21"/>
                  </a:lnTo>
                  <a:lnTo>
                    <a:pt x="45" y="24"/>
                  </a:lnTo>
                  <a:lnTo>
                    <a:pt x="65" y="32"/>
                  </a:lnTo>
                  <a:lnTo>
                    <a:pt x="81" y="38"/>
                  </a:lnTo>
                  <a:lnTo>
                    <a:pt x="97" y="55"/>
                  </a:lnTo>
                  <a:lnTo>
                    <a:pt x="109" y="75"/>
                  </a:lnTo>
                  <a:lnTo>
                    <a:pt x="117" y="58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5128" y="3518"/>
              <a:ext cx="29" cy="60"/>
            </a:xfrm>
            <a:custGeom>
              <a:avLst/>
              <a:gdLst/>
              <a:ahLst/>
              <a:cxnLst>
                <a:cxn ang="0">
                  <a:pos x="36" y="115"/>
                </a:cxn>
                <a:cxn ang="0">
                  <a:pos x="39" y="112"/>
                </a:cxn>
                <a:cxn ang="0">
                  <a:pos x="46" y="104"/>
                </a:cxn>
                <a:cxn ang="0">
                  <a:pos x="52" y="92"/>
                </a:cxn>
                <a:cxn ang="0">
                  <a:pos x="58" y="78"/>
                </a:cxn>
                <a:cxn ang="0">
                  <a:pos x="58" y="61"/>
                </a:cxn>
                <a:cxn ang="0">
                  <a:pos x="52" y="40"/>
                </a:cxn>
                <a:cxn ang="0">
                  <a:pos x="33" y="20"/>
                </a:cxn>
                <a:cxn ang="0">
                  <a:pos x="0" y="0"/>
                </a:cxn>
                <a:cxn ang="0">
                  <a:pos x="6" y="11"/>
                </a:cxn>
                <a:cxn ang="0">
                  <a:pos x="24" y="37"/>
                </a:cxn>
                <a:cxn ang="0">
                  <a:pos x="33" y="78"/>
                </a:cxn>
                <a:cxn ang="0">
                  <a:pos x="19" y="119"/>
                </a:cxn>
                <a:cxn ang="0">
                  <a:pos x="36" y="115"/>
                </a:cxn>
              </a:cxnLst>
              <a:rect l="0" t="0" r="r" b="b"/>
              <a:pathLst>
                <a:path w="58" h="119">
                  <a:moveTo>
                    <a:pt x="36" y="115"/>
                  </a:moveTo>
                  <a:lnTo>
                    <a:pt x="39" y="112"/>
                  </a:lnTo>
                  <a:lnTo>
                    <a:pt x="46" y="104"/>
                  </a:lnTo>
                  <a:lnTo>
                    <a:pt x="52" y="92"/>
                  </a:lnTo>
                  <a:lnTo>
                    <a:pt x="58" y="78"/>
                  </a:lnTo>
                  <a:lnTo>
                    <a:pt x="58" y="61"/>
                  </a:lnTo>
                  <a:lnTo>
                    <a:pt x="52" y="40"/>
                  </a:lnTo>
                  <a:lnTo>
                    <a:pt x="33" y="20"/>
                  </a:lnTo>
                  <a:lnTo>
                    <a:pt x="0" y="0"/>
                  </a:lnTo>
                  <a:lnTo>
                    <a:pt x="6" y="11"/>
                  </a:lnTo>
                  <a:lnTo>
                    <a:pt x="24" y="37"/>
                  </a:lnTo>
                  <a:lnTo>
                    <a:pt x="33" y="78"/>
                  </a:lnTo>
                  <a:lnTo>
                    <a:pt x="19" y="119"/>
                  </a:lnTo>
                  <a:lnTo>
                    <a:pt x="36" y="11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763" y="3294"/>
              <a:ext cx="170" cy="11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5" y="6"/>
                </a:cxn>
                <a:cxn ang="0">
                  <a:pos x="33" y="20"/>
                </a:cxn>
                <a:cxn ang="0">
                  <a:pos x="18" y="44"/>
                </a:cxn>
                <a:cxn ang="0">
                  <a:pos x="6" y="74"/>
                </a:cxn>
                <a:cxn ang="0">
                  <a:pos x="0" y="111"/>
                </a:cxn>
                <a:cxn ang="0">
                  <a:pos x="3" y="149"/>
                </a:cxn>
                <a:cxn ang="0">
                  <a:pos x="15" y="186"/>
                </a:cxn>
                <a:cxn ang="0">
                  <a:pos x="48" y="224"/>
                </a:cxn>
                <a:cxn ang="0">
                  <a:pos x="58" y="227"/>
                </a:cxn>
                <a:cxn ang="0">
                  <a:pos x="81" y="233"/>
                </a:cxn>
                <a:cxn ang="0">
                  <a:pos x="115" y="238"/>
                </a:cxn>
                <a:cxn ang="0">
                  <a:pos x="161" y="238"/>
                </a:cxn>
                <a:cxn ang="0">
                  <a:pos x="206" y="230"/>
                </a:cxn>
                <a:cxn ang="0">
                  <a:pos x="255" y="207"/>
                </a:cxn>
                <a:cxn ang="0">
                  <a:pos x="300" y="166"/>
                </a:cxn>
                <a:cxn ang="0">
                  <a:pos x="339" y="102"/>
                </a:cxn>
                <a:cxn ang="0">
                  <a:pos x="325" y="111"/>
                </a:cxn>
                <a:cxn ang="0">
                  <a:pos x="288" y="131"/>
                </a:cxn>
                <a:cxn ang="0">
                  <a:pos x="236" y="156"/>
                </a:cxn>
                <a:cxn ang="0">
                  <a:pos x="173" y="172"/>
                </a:cxn>
                <a:cxn ang="0">
                  <a:pos x="119" y="172"/>
                </a:cxn>
                <a:cxn ang="0">
                  <a:pos x="73" y="152"/>
                </a:cxn>
                <a:cxn ang="0">
                  <a:pos x="48" y="99"/>
                </a:cxn>
                <a:cxn ang="0">
                  <a:pos x="48" y="0"/>
                </a:cxn>
              </a:cxnLst>
              <a:rect l="0" t="0" r="r" b="b"/>
              <a:pathLst>
                <a:path w="339" h="238">
                  <a:moveTo>
                    <a:pt x="48" y="0"/>
                  </a:moveTo>
                  <a:lnTo>
                    <a:pt x="45" y="6"/>
                  </a:lnTo>
                  <a:lnTo>
                    <a:pt x="33" y="20"/>
                  </a:lnTo>
                  <a:lnTo>
                    <a:pt x="18" y="44"/>
                  </a:lnTo>
                  <a:lnTo>
                    <a:pt x="6" y="74"/>
                  </a:lnTo>
                  <a:lnTo>
                    <a:pt x="0" y="111"/>
                  </a:lnTo>
                  <a:lnTo>
                    <a:pt x="3" y="149"/>
                  </a:lnTo>
                  <a:lnTo>
                    <a:pt x="15" y="186"/>
                  </a:lnTo>
                  <a:lnTo>
                    <a:pt x="48" y="224"/>
                  </a:lnTo>
                  <a:lnTo>
                    <a:pt x="58" y="227"/>
                  </a:lnTo>
                  <a:lnTo>
                    <a:pt x="81" y="233"/>
                  </a:lnTo>
                  <a:lnTo>
                    <a:pt x="115" y="238"/>
                  </a:lnTo>
                  <a:lnTo>
                    <a:pt x="161" y="238"/>
                  </a:lnTo>
                  <a:lnTo>
                    <a:pt x="206" y="230"/>
                  </a:lnTo>
                  <a:lnTo>
                    <a:pt x="255" y="207"/>
                  </a:lnTo>
                  <a:lnTo>
                    <a:pt x="300" y="166"/>
                  </a:lnTo>
                  <a:lnTo>
                    <a:pt x="339" y="102"/>
                  </a:lnTo>
                  <a:lnTo>
                    <a:pt x="325" y="111"/>
                  </a:lnTo>
                  <a:lnTo>
                    <a:pt x="288" y="131"/>
                  </a:lnTo>
                  <a:lnTo>
                    <a:pt x="236" y="156"/>
                  </a:lnTo>
                  <a:lnTo>
                    <a:pt x="173" y="172"/>
                  </a:lnTo>
                  <a:lnTo>
                    <a:pt x="119" y="172"/>
                  </a:lnTo>
                  <a:lnTo>
                    <a:pt x="73" y="152"/>
                  </a:lnTo>
                  <a:lnTo>
                    <a:pt x="48" y="9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817" y="3276"/>
              <a:ext cx="68" cy="59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3" y="108"/>
                </a:cxn>
                <a:cxn ang="0">
                  <a:pos x="16" y="85"/>
                </a:cxn>
                <a:cxn ang="0">
                  <a:pos x="33" y="55"/>
                </a:cxn>
                <a:cxn ang="0">
                  <a:pos x="52" y="24"/>
                </a:cxn>
                <a:cxn ang="0">
                  <a:pos x="74" y="4"/>
                </a:cxn>
                <a:cxn ang="0">
                  <a:pos x="97" y="0"/>
                </a:cxn>
                <a:cxn ang="0">
                  <a:pos x="116" y="24"/>
                </a:cxn>
                <a:cxn ang="0">
                  <a:pos x="136" y="82"/>
                </a:cxn>
                <a:cxn ang="0">
                  <a:pos x="133" y="79"/>
                </a:cxn>
                <a:cxn ang="0">
                  <a:pos x="122" y="71"/>
                </a:cxn>
                <a:cxn ang="0">
                  <a:pos x="107" y="65"/>
                </a:cxn>
                <a:cxn ang="0">
                  <a:pos x="91" y="58"/>
                </a:cxn>
                <a:cxn ang="0">
                  <a:pos x="67" y="58"/>
                </a:cxn>
                <a:cxn ang="0">
                  <a:pos x="46" y="65"/>
                </a:cxn>
                <a:cxn ang="0">
                  <a:pos x="22" y="85"/>
                </a:cxn>
                <a:cxn ang="0">
                  <a:pos x="0" y="119"/>
                </a:cxn>
              </a:cxnLst>
              <a:rect l="0" t="0" r="r" b="b"/>
              <a:pathLst>
                <a:path w="136" h="119">
                  <a:moveTo>
                    <a:pt x="0" y="119"/>
                  </a:moveTo>
                  <a:lnTo>
                    <a:pt x="3" y="108"/>
                  </a:lnTo>
                  <a:lnTo>
                    <a:pt x="16" y="85"/>
                  </a:lnTo>
                  <a:lnTo>
                    <a:pt x="33" y="55"/>
                  </a:lnTo>
                  <a:lnTo>
                    <a:pt x="52" y="24"/>
                  </a:lnTo>
                  <a:lnTo>
                    <a:pt x="74" y="4"/>
                  </a:lnTo>
                  <a:lnTo>
                    <a:pt x="97" y="0"/>
                  </a:lnTo>
                  <a:lnTo>
                    <a:pt x="116" y="24"/>
                  </a:lnTo>
                  <a:lnTo>
                    <a:pt x="136" y="82"/>
                  </a:lnTo>
                  <a:lnTo>
                    <a:pt x="133" y="79"/>
                  </a:lnTo>
                  <a:lnTo>
                    <a:pt x="122" y="71"/>
                  </a:lnTo>
                  <a:lnTo>
                    <a:pt x="107" y="65"/>
                  </a:lnTo>
                  <a:lnTo>
                    <a:pt x="91" y="58"/>
                  </a:lnTo>
                  <a:lnTo>
                    <a:pt x="67" y="58"/>
                  </a:lnTo>
                  <a:lnTo>
                    <a:pt x="46" y="65"/>
                  </a:lnTo>
                  <a:lnTo>
                    <a:pt x="22" y="85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874" y="3270"/>
              <a:ext cx="127" cy="40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24" y="5"/>
                </a:cxn>
                <a:cxn ang="0">
                  <a:pos x="152" y="15"/>
                </a:cxn>
                <a:cxn ang="0">
                  <a:pos x="188" y="35"/>
                </a:cxn>
                <a:cxn ang="0">
                  <a:pos x="221" y="61"/>
                </a:cxn>
                <a:cxn ang="0">
                  <a:pos x="246" y="102"/>
                </a:cxn>
                <a:cxn ang="0">
                  <a:pos x="252" y="154"/>
                </a:cxn>
                <a:cxn ang="0">
                  <a:pos x="236" y="218"/>
                </a:cxn>
                <a:cxn ang="0">
                  <a:pos x="182" y="299"/>
                </a:cxn>
                <a:cxn ang="0">
                  <a:pos x="178" y="320"/>
                </a:cxn>
                <a:cxn ang="0">
                  <a:pos x="178" y="375"/>
                </a:cxn>
                <a:cxn ang="0">
                  <a:pos x="194" y="450"/>
                </a:cxn>
                <a:cxn ang="0">
                  <a:pos x="239" y="531"/>
                </a:cxn>
                <a:cxn ang="0">
                  <a:pos x="239" y="537"/>
                </a:cxn>
                <a:cxn ang="0">
                  <a:pos x="239" y="561"/>
                </a:cxn>
                <a:cxn ang="0">
                  <a:pos x="233" y="592"/>
                </a:cxn>
                <a:cxn ang="0">
                  <a:pos x="221" y="633"/>
                </a:cxn>
                <a:cxn ang="0">
                  <a:pos x="194" y="677"/>
                </a:cxn>
                <a:cxn ang="0">
                  <a:pos x="152" y="724"/>
                </a:cxn>
                <a:cxn ang="0">
                  <a:pos x="88" y="769"/>
                </a:cxn>
                <a:cxn ang="0">
                  <a:pos x="0" y="810"/>
                </a:cxn>
                <a:cxn ang="0">
                  <a:pos x="9" y="802"/>
                </a:cxn>
                <a:cxn ang="0">
                  <a:pos x="36" y="785"/>
                </a:cxn>
                <a:cxn ang="0">
                  <a:pos x="72" y="752"/>
                </a:cxn>
                <a:cxn ang="0">
                  <a:pos x="110" y="703"/>
                </a:cxn>
                <a:cxn ang="0">
                  <a:pos x="142" y="633"/>
                </a:cxn>
                <a:cxn ang="0">
                  <a:pos x="161" y="544"/>
                </a:cxn>
                <a:cxn ang="0">
                  <a:pos x="161" y="432"/>
                </a:cxn>
                <a:cxn ang="0">
                  <a:pos x="133" y="293"/>
                </a:cxn>
                <a:cxn ang="0">
                  <a:pos x="139" y="287"/>
                </a:cxn>
                <a:cxn ang="0">
                  <a:pos x="152" y="267"/>
                </a:cxn>
                <a:cxn ang="0">
                  <a:pos x="169" y="235"/>
                </a:cxn>
                <a:cxn ang="0">
                  <a:pos x="182" y="195"/>
                </a:cxn>
                <a:cxn ang="0">
                  <a:pos x="188" y="151"/>
                </a:cxn>
                <a:cxn ang="0">
                  <a:pos x="182" y="99"/>
                </a:cxn>
                <a:cxn ang="0">
                  <a:pos x="158" y="52"/>
                </a:cxn>
                <a:cxn ang="0">
                  <a:pos x="113" y="0"/>
                </a:cxn>
              </a:cxnLst>
              <a:rect l="0" t="0" r="r" b="b"/>
              <a:pathLst>
                <a:path w="252" h="810">
                  <a:moveTo>
                    <a:pt x="113" y="0"/>
                  </a:moveTo>
                  <a:lnTo>
                    <a:pt x="124" y="5"/>
                  </a:lnTo>
                  <a:lnTo>
                    <a:pt x="152" y="15"/>
                  </a:lnTo>
                  <a:lnTo>
                    <a:pt x="188" y="35"/>
                  </a:lnTo>
                  <a:lnTo>
                    <a:pt x="221" y="61"/>
                  </a:lnTo>
                  <a:lnTo>
                    <a:pt x="246" y="102"/>
                  </a:lnTo>
                  <a:lnTo>
                    <a:pt x="252" y="154"/>
                  </a:lnTo>
                  <a:lnTo>
                    <a:pt x="236" y="218"/>
                  </a:lnTo>
                  <a:lnTo>
                    <a:pt x="182" y="299"/>
                  </a:lnTo>
                  <a:lnTo>
                    <a:pt x="178" y="320"/>
                  </a:lnTo>
                  <a:lnTo>
                    <a:pt x="178" y="375"/>
                  </a:lnTo>
                  <a:lnTo>
                    <a:pt x="194" y="450"/>
                  </a:lnTo>
                  <a:lnTo>
                    <a:pt x="239" y="531"/>
                  </a:lnTo>
                  <a:lnTo>
                    <a:pt x="239" y="537"/>
                  </a:lnTo>
                  <a:lnTo>
                    <a:pt x="239" y="561"/>
                  </a:lnTo>
                  <a:lnTo>
                    <a:pt x="233" y="592"/>
                  </a:lnTo>
                  <a:lnTo>
                    <a:pt x="221" y="633"/>
                  </a:lnTo>
                  <a:lnTo>
                    <a:pt x="194" y="677"/>
                  </a:lnTo>
                  <a:lnTo>
                    <a:pt x="152" y="724"/>
                  </a:lnTo>
                  <a:lnTo>
                    <a:pt x="88" y="769"/>
                  </a:lnTo>
                  <a:lnTo>
                    <a:pt x="0" y="810"/>
                  </a:lnTo>
                  <a:lnTo>
                    <a:pt x="9" y="802"/>
                  </a:lnTo>
                  <a:lnTo>
                    <a:pt x="36" y="785"/>
                  </a:lnTo>
                  <a:lnTo>
                    <a:pt x="72" y="752"/>
                  </a:lnTo>
                  <a:lnTo>
                    <a:pt x="110" y="703"/>
                  </a:lnTo>
                  <a:lnTo>
                    <a:pt x="142" y="633"/>
                  </a:lnTo>
                  <a:lnTo>
                    <a:pt x="161" y="544"/>
                  </a:lnTo>
                  <a:lnTo>
                    <a:pt x="161" y="432"/>
                  </a:lnTo>
                  <a:lnTo>
                    <a:pt x="133" y="293"/>
                  </a:lnTo>
                  <a:lnTo>
                    <a:pt x="139" y="287"/>
                  </a:lnTo>
                  <a:lnTo>
                    <a:pt x="152" y="267"/>
                  </a:lnTo>
                  <a:lnTo>
                    <a:pt x="169" y="235"/>
                  </a:lnTo>
                  <a:lnTo>
                    <a:pt x="182" y="195"/>
                  </a:lnTo>
                  <a:lnTo>
                    <a:pt x="188" y="151"/>
                  </a:lnTo>
                  <a:lnTo>
                    <a:pt x="182" y="99"/>
                  </a:lnTo>
                  <a:lnTo>
                    <a:pt x="158" y="5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730" y="3364"/>
              <a:ext cx="159" cy="30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10"/>
                </a:cxn>
                <a:cxn ang="0">
                  <a:pos x="16" y="38"/>
                </a:cxn>
                <a:cxn ang="0">
                  <a:pos x="29" y="71"/>
                </a:cxn>
                <a:cxn ang="0">
                  <a:pos x="52" y="115"/>
                </a:cxn>
                <a:cxn ang="0">
                  <a:pos x="80" y="160"/>
                </a:cxn>
                <a:cxn ang="0">
                  <a:pos x="119" y="196"/>
                </a:cxn>
                <a:cxn ang="0">
                  <a:pos x="165" y="224"/>
                </a:cxn>
                <a:cxn ang="0">
                  <a:pos x="216" y="238"/>
                </a:cxn>
                <a:cxn ang="0">
                  <a:pos x="226" y="244"/>
                </a:cxn>
                <a:cxn ang="0">
                  <a:pos x="245" y="265"/>
                </a:cxn>
                <a:cxn ang="0">
                  <a:pos x="271" y="299"/>
                </a:cxn>
                <a:cxn ang="0">
                  <a:pos x="296" y="343"/>
                </a:cxn>
                <a:cxn ang="0">
                  <a:pos x="313" y="396"/>
                </a:cxn>
                <a:cxn ang="0">
                  <a:pos x="320" y="459"/>
                </a:cxn>
                <a:cxn ang="0">
                  <a:pos x="307" y="532"/>
                </a:cxn>
                <a:cxn ang="0">
                  <a:pos x="265" y="611"/>
                </a:cxn>
                <a:cxn ang="0">
                  <a:pos x="268" y="597"/>
                </a:cxn>
                <a:cxn ang="0">
                  <a:pos x="271" y="567"/>
                </a:cxn>
                <a:cxn ang="0">
                  <a:pos x="274" y="520"/>
                </a:cxn>
                <a:cxn ang="0">
                  <a:pos x="271" y="465"/>
                </a:cxn>
                <a:cxn ang="0">
                  <a:pos x="262" y="407"/>
                </a:cxn>
                <a:cxn ang="0">
                  <a:pos x="238" y="349"/>
                </a:cxn>
                <a:cxn ang="0">
                  <a:pos x="196" y="302"/>
                </a:cxn>
                <a:cxn ang="0">
                  <a:pos x="138" y="268"/>
                </a:cxn>
                <a:cxn ang="0">
                  <a:pos x="132" y="265"/>
                </a:cxn>
                <a:cxn ang="0">
                  <a:pos x="113" y="259"/>
                </a:cxn>
                <a:cxn ang="0">
                  <a:pos x="86" y="241"/>
                </a:cxn>
                <a:cxn ang="0">
                  <a:pos x="61" y="213"/>
                </a:cxn>
                <a:cxn ang="0">
                  <a:pos x="32" y="180"/>
                </a:cxn>
                <a:cxn ang="0">
                  <a:pos x="13" y="132"/>
                </a:cxn>
                <a:cxn ang="0">
                  <a:pos x="0" y="74"/>
                </a:cxn>
                <a:cxn ang="0">
                  <a:pos x="3" y="0"/>
                </a:cxn>
              </a:cxnLst>
              <a:rect l="0" t="0" r="r" b="b"/>
              <a:pathLst>
                <a:path w="320" h="611">
                  <a:moveTo>
                    <a:pt x="3" y="0"/>
                  </a:moveTo>
                  <a:lnTo>
                    <a:pt x="7" y="10"/>
                  </a:lnTo>
                  <a:lnTo>
                    <a:pt x="16" y="38"/>
                  </a:lnTo>
                  <a:lnTo>
                    <a:pt x="29" y="71"/>
                  </a:lnTo>
                  <a:lnTo>
                    <a:pt x="52" y="115"/>
                  </a:lnTo>
                  <a:lnTo>
                    <a:pt x="80" y="160"/>
                  </a:lnTo>
                  <a:lnTo>
                    <a:pt x="119" y="196"/>
                  </a:lnTo>
                  <a:lnTo>
                    <a:pt x="165" y="224"/>
                  </a:lnTo>
                  <a:lnTo>
                    <a:pt x="216" y="238"/>
                  </a:lnTo>
                  <a:lnTo>
                    <a:pt x="226" y="244"/>
                  </a:lnTo>
                  <a:lnTo>
                    <a:pt x="245" y="265"/>
                  </a:lnTo>
                  <a:lnTo>
                    <a:pt x="271" y="299"/>
                  </a:lnTo>
                  <a:lnTo>
                    <a:pt x="296" y="343"/>
                  </a:lnTo>
                  <a:lnTo>
                    <a:pt x="313" y="396"/>
                  </a:lnTo>
                  <a:lnTo>
                    <a:pt x="320" y="459"/>
                  </a:lnTo>
                  <a:lnTo>
                    <a:pt x="307" y="532"/>
                  </a:lnTo>
                  <a:lnTo>
                    <a:pt x="265" y="611"/>
                  </a:lnTo>
                  <a:lnTo>
                    <a:pt x="268" y="597"/>
                  </a:lnTo>
                  <a:lnTo>
                    <a:pt x="271" y="567"/>
                  </a:lnTo>
                  <a:lnTo>
                    <a:pt x="274" y="520"/>
                  </a:lnTo>
                  <a:lnTo>
                    <a:pt x="271" y="465"/>
                  </a:lnTo>
                  <a:lnTo>
                    <a:pt x="262" y="407"/>
                  </a:lnTo>
                  <a:lnTo>
                    <a:pt x="238" y="349"/>
                  </a:lnTo>
                  <a:lnTo>
                    <a:pt x="196" y="302"/>
                  </a:lnTo>
                  <a:lnTo>
                    <a:pt x="138" y="268"/>
                  </a:lnTo>
                  <a:lnTo>
                    <a:pt x="132" y="265"/>
                  </a:lnTo>
                  <a:lnTo>
                    <a:pt x="113" y="259"/>
                  </a:lnTo>
                  <a:lnTo>
                    <a:pt x="86" y="241"/>
                  </a:lnTo>
                  <a:lnTo>
                    <a:pt x="61" y="213"/>
                  </a:lnTo>
                  <a:lnTo>
                    <a:pt x="32" y="180"/>
                  </a:lnTo>
                  <a:lnTo>
                    <a:pt x="13" y="132"/>
                  </a:lnTo>
                  <a:lnTo>
                    <a:pt x="0" y="7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879" y="3391"/>
              <a:ext cx="162" cy="284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85" y="8"/>
                </a:cxn>
                <a:cxn ang="0">
                  <a:pos x="198" y="21"/>
                </a:cxn>
                <a:cxn ang="0">
                  <a:pos x="218" y="46"/>
                </a:cxn>
                <a:cxn ang="0">
                  <a:pos x="240" y="76"/>
                </a:cxn>
                <a:cxn ang="0">
                  <a:pos x="263" y="110"/>
                </a:cxn>
                <a:cxn ang="0">
                  <a:pos x="285" y="151"/>
                </a:cxn>
                <a:cxn ang="0">
                  <a:pos x="304" y="198"/>
                </a:cxn>
                <a:cxn ang="0">
                  <a:pos x="318" y="242"/>
                </a:cxn>
                <a:cxn ang="0">
                  <a:pos x="324" y="293"/>
                </a:cxn>
                <a:cxn ang="0">
                  <a:pos x="324" y="340"/>
                </a:cxn>
                <a:cxn ang="0">
                  <a:pos x="310" y="389"/>
                </a:cxn>
                <a:cxn ang="0">
                  <a:pos x="285" y="432"/>
                </a:cxn>
                <a:cxn ang="0">
                  <a:pos x="243" y="476"/>
                </a:cxn>
                <a:cxn ang="0">
                  <a:pos x="182" y="514"/>
                </a:cxn>
                <a:cxn ang="0">
                  <a:pos x="101" y="544"/>
                </a:cxn>
                <a:cxn ang="0">
                  <a:pos x="0" y="569"/>
                </a:cxn>
                <a:cxn ang="0">
                  <a:pos x="21" y="561"/>
                </a:cxn>
                <a:cxn ang="0">
                  <a:pos x="69" y="540"/>
                </a:cxn>
                <a:cxn ang="0">
                  <a:pos x="133" y="508"/>
                </a:cxn>
                <a:cxn ang="0">
                  <a:pos x="198" y="453"/>
                </a:cxn>
                <a:cxn ang="0">
                  <a:pos x="249" y="375"/>
                </a:cxn>
                <a:cxn ang="0">
                  <a:pos x="273" y="276"/>
                </a:cxn>
                <a:cxn ang="0">
                  <a:pos x="256" y="154"/>
                </a:cxn>
                <a:cxn ang="0">
                  <a:pos x="182" y="0"/>
                </a:cxn>
              </a:cxnLst>
              <a:rect l="0" t="0" r="r" b="b"/>
              <a:pathLst>
                <a:path w="324" h="569">
                  <a:moveTo>
                    <a:pt x="182" y="0"/>
                  </a:moveTo>
                  <a:lnTo>
                    <a:pt x="185" y="8"/>
                  </a:lnTo>
                  <a:lnTo>
                    <a:pt x="198" y="21"/>
                  </a:lnTo>
                  <a:lnTo>
                    <a:pt x="218" y="46"/>
                  </a:lnTo>
                  <a:lnTo>
                    <a:pt x="240" y="76"/>
                  </a:lnTo>
                  <a:lnTo>
                    <a:pt x="263" y="110"/>
                  </a:lnTo>
                  <a:lnTo>
                    <a:pt x="285" y="151"/>
                  </a:lnTo>
                  <a:lnTo>
                    <a:pt x="304" y="198"/>
                  </a:lnTo>
                  <a:lnTo>
                    <a:pt x="318" y="242"/>
                  </a:lnTo>
                  <a:lnTo>
                    <a:pt x="324" y="293"/>
                  </a:lnTo>
                  <a:lnTo>
                    <a:pt x="324" y="340"/>
                  </a:lnTo>
                  <a:lnTo>
                    <a:pt x="310" y="389"/>
                  </a:lnTo>
                  <a:lnTo>
                    <a:pt x="285" y="432"/>
                  </a:lnTo>
                  <a:lnTo>
                    <a:pt x="243" y="476"/>
                  </a:lnTo>
                  <a:lnTo>
                    <a:pt x="182" y="514"/>
                  </a:lnTo>
                  <a:lnTo>
                    <a:pt x="101" y="544"/>
                  </a:lnTo>
                  <a:lnTo>
                    <a:pt x="0" y="569"/>
                  </a:lnTo>
                  <a:lnTo>
                    <a:pt x="21" y="561"/>
                  </a:lnTo>
                  <a:lnTo>
                    <a:pt x="69" y="540"/>
                  </a:lnTo>
                  <a:lnTo>
                    <a:pt x="133" y="508"/>
                  </a:lnTo>
                  <a:lnTo>
                    <a:pt x="198" y="453"/>
                  </a:lnTo>
                  <a:lnTo>
                    <a:pt x="249" y="375"/>
                  </a:lnTo>
                  <a:lnTo>
                    <a:pt x="273" y="276"/>
                  </a:lnTo>
                  <a:lnTo>
                    <a:pt x="256" y="15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744" y="3498"/>
              <a:ext cx="135" cy="17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6" y="14"/>
                </a:cxn>
                <a:cxn ang="0">
                  <a:pos x="12" y="52"/>
                </a:cxn>
                <a:cxn ang="0">
                  <a:pos x="0" y="102"/>
                </a:cxn>
                <a:cxn ang="0">
                  <a:pos x="0" y="163"/>
                </a:cxn>
                <a:cxn ang="0">
                  <a:pos x="17" y="227"/>
                </a:cxn>
                <a:cxn ang="0">
                  <a:pos x="61" y="285"/>
                </a:cxn>
                <a:cxn ang="0">
                  <a:pos x="145" y="329"/>
                </a:cxn>
                <a:cxn ang="0">
                  <a:pos x="270" y="354"/>
                </a:cxn>
                <a:cxn ang="0">
                  <a:pos x="258" y="349"/>
                </a:cxn>
                <a:cxn ang="0">
                  <a:pos x="230" y="340"/>
                </a:cxn>
                <a:cxn ang="0">
                  <a:pos x="184" y="322"/>
                </a:cxn>
                <a:cxn ang="0">
                  <a:pos x="139" y="293"/>
                </a:cxn>
                <a:cxn ang="0">
                  <a:pos x="90" y="244"/>
                </a:cxn>
                <a:cxn ang="0">
                  <a:pos x="54" y="183"/>
                </a:cxn>
                <a:cxn ang="0">
                  <a:pos x="32" y="102"/>
                </a:cxn>
                <a:cxn ang="0">
                  <a:pos x="32" y="0"/>
                </a:cxn>
              </a:cxnLst>
              <a:rect l="0" t="0" r="r" b="b"/>
              <a:pathLst>
                <a:path w="270" h="354">
                  <a:moveTo>
                    <a:pt x="32" y="0"/>
                  </a:moveTo>
                  <a:lnTo>
                    <a:pt x="26" y="14"/>
                  </a:lnTo>
                  <a:lnTo>
                    <a:pt x="12" y="52"/>
                  </a:lnTo>
                  <a:lnTo>
                    <a:pt x="0" y="102"/>
                  </a:lnTo>
                  <a:lnTo>
                    <a:pt x="0" y="163"/>
                  </a:lnTo>
                  <a:lnTo>
                    <a:pt x="17" y="227"/>
                  </a:lnTo>
                  <a:lnTo>
                    <a:pt x="61" y="285"/>
                  </a:lnTo>
                  <a:lnTo>
                    <a:pt x="145" y="329"/>
                  </a:lnTo>
                  <a:lnTo>
                    <a:pt x="270" y="354"/>
                  </a:lnTo>
                  <a:lnTo>
                    <a:pt x="258" y="349"/>
                  </a:lnTo>
                  <a:lnTo>
                    <a:pt x="230" y="340"/>
                  </a:lnTo>
                  <a:lnTo>
                    <a:pt x="184" y="322"/>
                  </a:lnTo>
                  <a:lnTo>
                    <a:pt x="139" y="293"/>
                  </a:lnTo>
                  <a:lnTo>
                    <a:pt x="90" y="244"/>
                  </a:lnTo>
                  <a:lnTo>
                    <a:pt x="54" y="183"/>
                  </a:lnTo>
                  <a:lnTo>
                    <a:pt x="32" y="10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820" y="3427"/>
              <a:ext cx="95" cy="76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13" y="108"/>
                </a:cxn>
                <a:cxn ang="0">
                  <a:pos x="43" y="102"/>
                </a:cxn>
                <a:cxn ang="0">
                  <a:pos x="68" y="85"/>
                </a:cxn>
                <a:cxn ang="0">
                  <a:pos x="82" y="58"/>
                </a:cxn>
                <a:cxn ang="0">
                  <a:pos x="85" y="62"/>
                </a:cxn>
                <a:cxn ang="0">
                  <a:pos x="88" y="65"/>
                </a:cxn>
                <a:cxn ang="0">
                  <a:pos x="97" y="68"/>
                </a:cxn>
                <a:cxn ang="0">
                  <a:pos x="110" y="71"/>
                </a:cxn>
                <a:cxn ang="0">
                  <a:pos x="127" y="68"/>
                </a:cxn>
                <a:cxn ang="0">
                  <a:pos x="146" y="58"/>
                </a:cxn>
                <a:cxn ang="0">
                  <a:pos x="168" y="35"/>
                </a:cxn>
                <a:cxn ang="0">
                  <a:pos x="191" y="0"/>
                </a:cxn>
                <a:cxn ang="0">
                  <a:pos x="191" y="18"/>
                </a:cxn>
                <a:cxn ang="0">
                  <a:pos x="188" y="58"/>
                </a:cxn>
                <a:cxn ang="0">
                  <a:pos x="168" y="96"/>
                </a:cxn>
                <a:cxn ang="0">
                  <a:pos x="124" y="113"/>
                </a:cxn>
                <a:cxn ang="0">
                  <a:pos x="124" y="116"/>
                </a:cxn>
                <a:cxn ang="0">
                  <a:pos x="119" y="126"/>
                </a:cxn>
                <a:cxn ang="0">
                  <a:pos x="113" y="137"/>
                </a:cxn>
                <a:cxn ang="0">
                  <a:pos x="107" y="146"/>
                </a:cxn>
                <a:cxn ang="0">
                  <a:pos x="91" y="154"/>
                </a:cxn>
                <a:cxn ang="0">
                  <a:pos x="68" y="154"/>
                </a:cxn>
                <a:cxn ang="0">
                  <a:pos x="40" y="140"/>
                </a:cxn>
                <a:cxn ang="0">
                  <a:pos x="0" y="113"/>
                </a:cxn>
              </a:cxnLst>
              <a:rect l="0" t="0" r="r" b="b"/>
              <a:pathLst>
                <a:path w="191" h="154">
                  <a:moveTo>
                    <a:pt x="0" y="113"/>
                  </a:moveTo>
                  <a:lnTo>
                    <a:pt x="13" y="108"/>
                  </a:lnTo>
                  <a:lnTo>
                    <a:pt x="43" y="102"/>
                  </a:lnTo>
                  <a:lnTo>
                    <a:pt x="68" y="85"/>
                  </a:lnTo>
                  <a:lnTo>
                    <a:pt x="82" y="58"/>
                  </a:lnTo>
                  <a:lnTo>
                    <a:pt x="85" y="62"/>
                  </a:lnTo>
                  <a:lnTo>
                    <a:pt x="88" y="65"/>
                  </a:lnTo>
                  <a:lnTo>
                    <a:pt x="97" y="68"/>
                  </a:lnTo>
                  <a:lnTo>
                    <a:pt x="110" y="71"/>
                  </a:lnTo>
                  <a:lnTo>
                    <a:pt x="127" y="68"/>
                  </a:lnTo>
                  <a:lnTo>
                    <a:pt x="146" y="58"/>
                  </a:lnTo>
                  <a:lnTo>
                    <a:pt x="168" y="35"/>
                  </a:lnTo>
                  <a:lnTo>
                    <a:pt x="191" y="0"/>
                  </a:lnTo>
                  <a:lnTo>
                    <a:pt x="191" y="18"/>
                  </a:lnTo>
                  <a:lnTo>
                    <a:pt x="188" y="58"/>
                  </a:lnTo>
                  <a:lnTo>
                    <a:pt x="168" y="96"/>
                  </a:lnTo>
                  <a:lnTo>
                    <a:pt x="124" y="113"/>
                  </a:lnTo>
                  <a:lnTo>
                    <a:pt x="124" y="116"/>
                  </a:lnTo>
                  <a:lnTo>
                    <a:pt x="119" y="126"/>
                  </a:lnTo>
                  <a:lnTo>
                    <a:pt x="113" y="137"/>
                  </a:lnTo>
                  <a:lnTo>
                    <a:pt x="107" y="146"/>
                  </a:lnTo>
                  <a:lnTo>
                    <a:pt x="91" y="154"/>
                  </a:lnTo>
                  <a:lnTo>
                    <a:pt x="68" y="154"/>
                  </a:lnTo>
                  <a:lnTo>
                    <a:pt x="40" y="14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5272" y="3730"/>
              <a:ext cx="114" cy="92"/>
            </a:xfrm>
            <a:custGeom>
              <a:avLst/>
              <a:gdLst/>
              <a:ahLst/>
              <a:cxnLst>
                <a:cxn ang="0">
                  <a:pos x="226" y="31"/>
                </a:cxn>
                <a:cxn ang="0">
                  <a:pos x="226" y="37"/>
                </a:cxn>
                <a:cxn ang="0">
                  <a:pos x="229" y="51"/>
                </a:cxn>
                <a:cxn ang="0">
                  <a:pos x="229" y="72"/>
                </a:cxn>
                <a:cxn ang="0">
                  <a:pos x="226" y="95"/>
                </a:cxn>
                <a:cxn ang="0">
                  <a:pos x="219" y="122"/>
                </a:cxn>
                <a:cxn ang="0">
                  <a:pos x="207" y="150"/>
                </a:cxn>
                <a:cxn ang="0">
                  <a:pos x="183" y="170"/>
                </a:cxn>
                <a:cxn ang="0">
                  <a:pos x="149" y="183"/>
                </a:cxn>
                <a:cxn ang="0">
                  <a:pos x="141" y="183"/>
                </a:cxn>
                <a:cxn ang="0">
                  <a:pos x="126" y="180"/>
                </a:cxn>
                <a:cxn ang="0">
                  <a:pos x="100" y="170"/>
                </a:cxn>
                <a:cxn ang="0">
                  <a:pos x="71" y="156"/>
                </a:cxn>
                <a:cxn ang="0">
                  <a:pos x="46" y="133"/>
                </a:cxn>
                <a:cxn ang="0">
                  <a:pos x="19" y="102"/>
                </a:cxn>
                <a:cxn ang="0">
                  <a:pos x="3" y="58"/>
                </a:cxn>
                <a:cxn ang="0">
                  <a:pos x="0" y="0"/>
                </a:cxn>
                <a:cxn ang="0">
                  <a:pos x="7" y="11"/>
                </a:cxn>
                <a:cxn ang="0">
                  <a:pos x="25" y="37"/>
                </a:cxn>
                <a:cxn ang="0">
                  <a:pos x="52" y="72"/>
                </a:cxn>
                <a:cxn ang="0">
                  <a:pos x="83" y="105"/>
                </a:cxn>
                <a:cxn ang="0">
                  <a:pos x="122" y="125"/>
                </a:cxn>
                <a:cxn ang="0">
                  <a:pos x="158" y="125"/>
                </a:cxn>
                <a:cxn ang="0">
                  <a:pos x="193" y="98"/>
                </a:cxn>
                <a:cxn ang="0">
                  <a:pos x="226" y="31"/>
                </a:cxn>
              </a:cxnLst>
              <a:rect l="0" t="0" r="r" b="b"/>
              <a:pathLst>
                <a:path w="229" h="183">
                  <a:moveTo>
                    <a:pt x="226" y="31"/>
                  </a:moveTo>
                  <a:lnTo>
                    <a:pt x="226" y="37"/>
                  </a:lnTo>
                  <a:lnTo>
                    <a:pt x="229" y="51"/>
                  </a:lnTo>
                  <a:lnTo>
                    <a:pt x="229" y="72"/>
                  </a:lnTo>
                  <a:lnTo>
                    <a:pt x="226" y="95"/>
                  </a:lnTo>
                  <a:lnTo>
                    <a:pt x="219" y="122"/>
                  </a:lnTo>
                  <a:lnTo>
                    <a:pt x="207" y="150"/>
                  </a:lnTo>
                  <a:lnTo>
                    <a:pt x="183" y="170"/>
                  </a:lnTo>
                  <a:lnTo>
                    <a:pt x="149" y="183"/>
                  </a:lnTo>
                  <a:lnTo>
                    <a:pt x="141" y="183"/>
                  </a:lnTo>
                  <a:lnTo>
                    <a:pt x="126" y="180"/>
                  </a:lnTo>
                  <a:lnTo>
                    <a:pt x="100" y="170"/>
                  </a:lnTo>
                  <a:lnTo>
                    <a:pt x="71" y="156"/>
                  </a:lnTo>
                  <a:lnTo>
                    <a:pt x="46" y="133"/>
                  </a:lnTo>
                  <a:lnTo>
                    <a:pt x="19" y="102"/>
                  </a:lnTo>
                  <a:lnTo>
                    <a:pt x="3" y="58"/>
                  </a:lnTo>
                  <a:lnTo>
                    <a:pt x="0" y="0"/>
                  </a:lnTo>
                  <a:lnTo>
                    <a:pt x="7" y="11"/>
                  </a:lnTo>
                  <a:lnTo>
                    <a:pt x="25" y="37"/>
                  </a:lnTo>
                  <a:lnTo>
                    <a:pt x="52" y="72"/>
                  </a:lnTo>
                  <a:lnTo>
                    <a:pt x="83" y="105"/>
                  </a:lnTo>
                  <a:lnTo>
                    <a:pt x="122" y="125"/>
                  </a:lnTo>
                  <a:lnTo>
                    <a:pt x="158" y="125"/>
                  </a:lnTo>
                  <a:lnTo>
                    <a:pt x="193" y="98"/>
                  </a:lnTo>
                  <a:lnTo>
                    <a:pt x="226" y="31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5314" y="3708"/>
              <a:ext cx="39" cy="57"/>
            </a:xfrm>
            <a:custGeom>
              <a:avLst/>
              <a:gdLst/>
              <a:ahLst/>
              <a:cxnLst>
                <a:cxn ang="0">
                  <a:pos x="79" y="113"/>
                </a:cxn>
                <a:cxn ang="0">
                  <a:pos x="79" y="84"/>
                </a:cxn>
                <a:cxn ang="0">
                  <a:pos x="75" y="31"/>
                </a:cxn>
                <a:cxn ang="0">
                  <a:pos x="52" y="0"/>
                </a:cxn>
                <a:cxn ang="0">
                  <a:pos x="0" y="44"/>
                </a:cxn>
                <a:cxn ang="0">
                  <a:pos x="14" y="41"/>
                </a:cxn>
                <a:cxn ang="0">
                  <a:pos x="39" y="41"/>
                </a:cxn>
                <a:cxn ang="0">
                  <a:pos x="66" y="61"/>
                </a:cxn>
                <a:cxn ang="0">
                  <a:pos x="79" y="113"/>
                </a:cxn>
              </a:cxnLst>
              <a:rect l="0" t="0" r="r" b="b"/>
              <a:pathLst>
                <a:path w="79" h="113">
                  <a:moveTo>
                    <a:pt x="79" y="113"/>
                  </a:moveTo>
                  <a:lnTo>
                    <a:pt x="79" y="84"/>
                  </a:lnTo>
                  <a:lnTo>
                    <a:pt x="75" y="31"/>
                  </a:lnTo>
                  <a:lnTo>
                    <a:pt x="52" y="0"/>
                  </a:lnTo>
                  <a:lnTo>
                    <a:pt x="0" y="44"/>
                  </a:lnTo>
                  <a:lnTo>
                    <a:pt x="14" y="41"/>
                  </a:lnTo>
                  <a:lnTo>
                    <a:pt x="39" y="41"/>
                  </a:lnTo>
                  <a:lnTo>
                    <a:pt x="66" y="61"/>
                  </a:lnTo>
                  <a:lnTo>
                    <a:pt x="79" y="11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5157" y="3680"/>
              <a:ext cx="141" cy="297"/>
            </a:xfrm>
            <a:custGeom>
              <a:avLst/>
              <a:gdLst/>
              <a:ahLst/>
              <a:cxnLst>
                <a:cxn ang="0">
                  <a:pos x="282" y="3"/>
                </a:cxn>
                <a:cxn ang="0">
                  <a:pos x="271" y="3"/>
                </a:cxn>
                <a:cxn ang="0">
                  <a:pos x="252" y="0"/>
                </a:cxn>
                <a:cxn ang="0">
                  <a:pos x="224" y="0"/>
                </a:cxn>
                <a:cxn ang="0">
                  <a:pos x="191" y="11"/>
                </a:cxn>
                <a:cxn ang="0">
                  <a:pos x="161" y="28"/>
                </a:cxn>
                <a:cxn ang="0">
                  <a:pos x="139" y="61"/>
                </a:cxn>
                <a:cxn ang="0">
                  <a:pos x="130" y="113"/>
                </a:cxn>
                <a:cxn ang="0">
                  <a:pos x="139" y="183"/>
                </a:cxn>
                <a:cxn ang="0">
                  <a:pos x="139" y="186"/>
                </a:cxn>
                <a:cxn ang="0">
                  <a:pos x="133" y="200"/>
                </a:cxn>
                <a:cxn ang="0">
                  <a:pos x="127" y="218"/>
                </a:cxn>
                <a:cxn ang="0">
                  <a:pos x="116" y="238"/>
                </a:cxn>
                <a:cxn ang="0">
                  <a:pos x="100" y="258"/>
                </a:cxn>
                <a:cxn ang="0">
                  <a:pos x="82" y="282"/>
                </a:cxn>
                <a:cxn ang="0">
                  <a:pos x="55" y="305"/>
                </a:cxn>
                <a:cxn ang="0">
                  <a:pos x="24" y="322"/>
                </a:cxn>
                <a:cxn ang="0">
                  <a:pos x="20" y="330"/>
                </a:cxn>
                <a:cxn ang="0">
                  <a:pos x="13" y="343"/>
                </a:cxn>
                <a:cxn ang="0">
                  <a:pos x="3" y="366"/>
                </a:cxn>
                <a:cxn ang="0">
                  <a:pos x="0" y="401"/>
                </a:cxn>
                <a:cxn ang="0">
                  <a:pos x="0" y="438"/>
                </a:cxn>
                <a:cxn ang="0">
                  <a:pos x="13" y="485"/>
                </a:cxn>
                <a:cxn ang="0">
                  <a:pos x="42" y="537"/>
                </a:cxn>
                <a:cxn ang="0">
                  <a:pos x="88" y="595"/>
                </a:cxn>
                <a:cxn ang="0">
                  <a:pos x="82" y="587"/>
                </a:cxn>
                <a:cxn ang="0">
                  <a:pos x="72" y="567"/>
                </a:cxn>
                <a:cxn ang="0">
                  <a:pos x="58" y="531"/>
                </a:cxn>
                <a:cxn ang="0">
                  <a:pos x="49" y="485"/>
                </a:cxn>
                <a:cxn ang="0">
                  <a:pos x="52" y="427"/>
                </a:cxn>
                <a:cxn ang="0">
                  <a:pos x="69" y="360"/>
                </a:cxn>
                <a:cxn ang="0">
                  <a:pos x="107" y="282"/>
                </a:cxn>
                <a:cxn ang="0">
                  <a:pos x="172" y="197"/>
                </a:cxn>
                <a:cxn ang="0">
                  <a:pos x="172" y="191"/>
                </a:cxn>
                <a:cxn ang="0">
                  <a:pos x="168" y="171"/>
                </a:cxn>
                <a:cxn ang="0">
                  <a:pos x="168" y="146"/>
                </a:cxn>
                <a:cxn ang="0">
                  <a:pos x="175" y="113"/>
                </a:cxn>
                <a:cxn ang="0">
                  <a:pos x="185" y="78"/>
                </a:cxn>
                <a:cxn ang="0">
                  <a:pos x="204" y="49"/>
                </a:cxn>
                <a:cxn ang="0">
                  <a:pos x="237" y="20"/>
                </a:cxn>
                <a:cxn ang="0">
                  <a:pos x="282" y="3"/>
                </a:cxn>
              </a:cxnLst>
              <a:rect l="0" t="0" r="r" b="b"/>
              <a:pathLst>
                <a:path w="282" h="595">
                  <a:moveTo>
                    <a:pt x="282" y="3"/>
                  </a:moveTo>
                  <a:lnTo>
                    <a:pt x="271" y="3"/>
                  </a:lnTo>
                  <a:lnTo>
                    <a:pt x="252" y="0"/>
                  </a:lnTo>
                  <a:lnTo>
                    <a:pt x="224" y="0"/>
                  </a:lnTo>
                  <a:lnTo>
                    <a:pt x="191" y="11"/>
                  </a:lnTo>
                  <a:lnTo>
                    <a:pt x="161" y="28"/>
                  </a:lnTo>
                  <a:lnTo>
                    <a:pt x="139" y="61"/>
                  </a:lnTo>
                  <a:lnTo>
                    <a:pt x="130" y="113"/>
                  </a:lnTo>
                  <a:lnTo>
                    <a:pt x="139" y="183"/>
                  </a:lnTo>
                  <a:lnTo>
                    <a:pt x="139" y="186"/>
                  </a:lnTo>
                  <a:lnTo>
                    <a:pt x="133" y="200"/>
                  </a:lnTo>
                  <a:lnTo>
                    <a:pt x="127" y="218"/>
                  </a:lnTo>
                  <a:lnTo>
                    <a:pt x="116" y="238"/>
                  </a:lnTo>
                  <a:lnTo>
                    <a:pt x="100" y="258"/>
                  </a:lnTo>
                  <a:lnTo>
                    <a:pt x="82" y="282"/>
                  </a:lnTo>
                  <a:lnTo>
                    <a:pt x="55" y="305"/>
                  </a:lnTo>
                  <a:lnTo>
                    <a:pt x="24" y="322"/>
                  </a:lnTo>
                  <a:lnTo>
                    <a:pt x="20" y="330"/>
                  </a:lnTo>
                  <a:lnTo>
                    <a:pt x="13" y="343"/>
                  </a:lnTo>
                  <a:lnTo>
                    <a:pt x="3" y="366"/>
                  </a:lnTo>
                  <a:lnTo>
                    <a:pt x="0" y="401"/>
                  </a:lnTo>
                  <a:lnTo>
                    <a:pt x="0" y="438"/>
                  </a:lnTo>
                  <a:lnTo>
                    <a:pt x="13" y="485"/>
                  </a:lnTo>
                  <a:lnTo>
                    <a:pt x="42" y="537"/>
                  </a:lnTo>
                  <a:lnTo>
                    <a:pt x="88" y="595"/>
                  </a:lnTo>
                  <a:lnTo>
                    <a:pt x="82" y="587"/>
                  </a:lnTo>
                  <a:lnTo>
                    <a:pt x="72" y="567"/>
                  </a:lnTo>
                  <a:lnTo>
                    <a:pt x="58" y="531"/>
                  </a:lnTo>
                  <a:lnTo>
                    <a:pt x="49" y="485"/>
                  </a:lnTo>
                  <a:lnTo>
                    <a:pt x="52" y="427"/>
                  </a:lnTo>
                  <a:lnTo>
                    <a:pt x="69" y="360"/>
                  </a:lnTo>
                  <a:lnTo>
                    <a:pt x="107" y="282"/>
                  </a:lnTo>
                  <a:lnTo>
                    <a:pt x="172" y="197"/>
                  </a:lnTo>
                  <a:lnTo>
                    <a:pt x="172" y="191"/>
                  </a:lnTo>
                  <a:lnTo>
                    <a:pt x="168" y="171"/>
                  </a:lnTo>
                  <a:lnTo>
                    <a:pt x="168" y="146"/>
                  </a:lnTo>
                  <a:lnTo>
                    <a:pt x="175" y="113"/>
                  </a:lnTo>
                  <a:lnTo>
                    <a:pt x="185" y="78"/>
                  </a:lnTo>
                  <a:lnTo>
                    <a:pt x="204" y="49"/>
                  </a:lnTo>
                  <a:lnTo>
                    <a:pt x="237" y="20"/>
                  </a:lnTo>
                  <a:lnTo>
                    <a:pt x="282" y="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5209" y="3812"/>
              <a:ext cx="189" cy="166"/>
            </a:xfrm>
            <a:custGeom>
              <a:avLst/>
              <a:gdLst/>
              <a:ahLst/>
              <a:cxnLst>
                <a:cxn ang="0">
                  <a:pos x="379" y="0"/>
                </a:cxn>
                <a:cxn ang="0">
                  <a:pos x="371" y="7"/>
                </a:cxn>
                <a:cxn ang="0">
                  <a:pos x="359" y="20"/>
                </a:cxn>
                <a:cxn ang="0">
                  <a:pos x="337" y="40"/>
                </a:cxn>
                <a:cxn ang="0">
                  <a:pos x="307" y="61"/>
                </a:cxn>
                <a:cxn ang="0">
                  <a:pos x="276" y="81"/>
                </a:cxn>
                <a:cxn ang="0">
                  <a:pos x="240" y="95"/>
                </a:cxn>
                <a:cxn ang="0">
                  <a:pos x="198" y="101"/>
                </a:cxn>
                <a:cxn ang="0">
                  <a:pos x="159" y="92"/>
                </a:cxn>
                <a:cxn ang="0">
                  <a:pos x="152" y="95"/>
                </a:cxn>
                <a:cxn ang="0">
                  <a:pos x="134" y="101"/>
                </a:cxn>
                <a:cxn ang="0">
                  <a:pos x="104" y="115"/>
                </a:cxn>
                <a:cxn ang="0">
                  <a:pos x="72" y="136"/>
                </a:cxn>
                <a:cxn ang="0">
                  <a:pos x="43" y="170"/>
                </a:cxn>
                <a:cxn ang="0">
                  <a:pos x="18" y="211"/>
                </a:cxn>
                <a:cxn ang="0">
                  <a:pos x="0" y="266"/>
                </a:cxn>
                <a:cxn ang="0">
                  <a:pos x="0" y="333"/>
                </a:cxn>
                <a:cxn ang="0">
                  <a:pos x="4" y="322"/>
                </a:cxn>
                <a:cxn ang="0">
                  <a:pos x="10" y="299"/>
                </a:cxn>
                <a:cxn ang="0">
                  <a:pos x="27" y="266"/>
                </a:cxn>
                <a:cxn ang="0">
                  <a:pos x="46" y="228"/>
                </a:cxn>
                <a:cxn ang="0">
                  <a:pos x="76" y="191"/>
                </a:cxn>
                <a:cxn ang="0">
                  <a:pos x="107" y="159"/>
                </a:cxn>
                <a:cxn ang="0">
                  <a:pos x="149" y="142"/>
                </a:cxn>
                <a:cxn ang="0">
                  <a:pos x="198" y="139"/>
                </a:cxn>
                <a:cxn ang="0">
                  <a:pos x="204" y="139"/>
                </a:cxn>
                <a:cxn ang="0">
                  <a:pos x="220" y="139"/>
                </a:cxn>
                <a:cxn ang="0">
                  <a:pos x="243" y="136"/>
                </a:cxn>
                <a:cxn ang="0">
                  <a:pos x="268" y="129"/>
                </a:cxn>
                <a:cxn ang="0">
                  <a:pos x="298" y="115"/>
                </a:cxn>
                <a:cxn ang="0">
                  <a:pos x="331" y="89"/>
                </a:cxn>
                <a:cxn ang="0">
                  <a:pos x="356" y="51"/>
                </a:cxn>
                <a:cxn ang="0">
                  <a:pos x="379" y="0"/>
                </a:cxn>
              </a:cxnLst>
              <a:rect l="0" t="0" r="r" b="b"/>
              <a:pathLst>
                <a:path w="379" h="333">
                  <a:moveTo>
                    <a:pt x="379" y="0"/>
                  </a:moveTo>
                  <a:lnTo>
                    <a:pt x="371" y="7"/>
                  </a:lnTo>
                  <a:lnTo>
                    <a:pt x="359" y="20"/>
                  </a:lnTo>
                  <a:lnTo>
                    <a:pt x="337" y="40"/>
                  </a:lnTo>
                  <a:lnTo>
                    <a:pt x="307" y="61"/>
                  </a:lnTo>
                  <a:lnTo>
                    <a:pt x="276" y="81"/>
                  </a:lnTo>
                  <a:lnTo>
                    <a:pt x="240" y="95"/>
                  </a:lnTo>
                  <a:lnTo>
                    <a:pt x="198" y="101"/>
                  </a:lnTo>
                  <a:lnTo>
                    <a:pt x="159" y="92"/>
                  </a:lnTo>
                  <a:lnTo>
                    <a:pt x="152" y="95"/>
                  </a:lnTo>
                  <a:lnTo>
                    <a:pt x="134" y="101"/>
                  </a:lnTo>
                  <a:lnTo>
                    <a:pt x="104" y="115"/>
                  </a:lnTo>
                  <a:lnTo>
                    <a:pt x="72" y="136"/>
                  </a:lnTo>
                  <a:lnTo>
                    <a:pt x="43" y="170"/>
                  </a:lnTo>
                  <a:lnTo>
                    <a:pt x="18" y="211"/>
                  </a:lnTo>
                  <a:lnTo>
                    <a:pt x="0" y="266"/>
                  </a:lnTo>
                  <a:lnTo>
                    <a:pt x="0" y="333"/>
                  </a:lnTo>
                  <a:lnTo>
                    <a:pt x="4" y="322"/>
                  </a:lnTo>
                  <a:lnTo>
                    <a:pt x="10" y="299"/>
                  </a:lnTo>
                  <a:lnTo>
                    <a:pt x="27" y="266"/>
                  </a:lnTo>
                  <a:lnTo>
                    <a:pt x="46" y="228"/>
                  </a:lnTo>
                  <a:lnTo>
                    <a:pt x="76" y="191"/>
                  </a:lnTo>
                  <a:lnTo>
                    <a:pt x="107" y="159"/>
                  </a:lnTo>
                  <a:lnTo>
                    <a:pt x="149" y="142"/>
                  </a:lnTo>
                  <a:lnTo>
                    <a:pt x="198" y="139"/>
                  </a:lnTo>
                  <a:lnTo>
                    <a:pt x="204" y="139"/>
                  </a:lnTo>
                  <a:lnTo>
                    <a:pt x="220" y="139"/>
                  </a:lnTo>
                  <a:lnTo>
                    <a:pt x="243" y="136"/>
                  </a:lnTo>
                  <a:lnTo>
                    <a:pt x="268" y="129"/>
                  </a:lnTo>
                  <a:lnTo>
                    <a:pt x="298" y="115"/>
                  </a:lnTo>
                  <a:lnTo>
                    <a:pt x="331" y="89"/>
                  </a:lnTo>
                  <a:lnTo>
                    <a:pt x="356" y="5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5127" y="3751"/>
              <a:ext cx="106" cy="226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194" y="8"/>
                </a:cxn>
                <a:cxn ang="0">
                  <a:pos x="152" y="32"/>
                </a:cxn>
                <a:cxn ang="0">
                  <a:pos x="94" y="69"/>
                </a:cxn>
                <a:cxn ang="0">
                  <a:pos x="42" y="119"/>
                </a:cxn>
                <a:cxn ang="0">
                  <a:pos x="3" y="184"/>
                </a:cxn>
                <a:cxn ang="0">
                  <a:pos x="0" y="262"/>
                </a:cxn>
                <a:cxn ang="0">
                  <a:pos x="39" y="351"/>
                </a:cxn>
                <a:cxn ang="0">
                  <a:pos x="139" y="453"/>
                </a:cxn>
                <a:cxn ang="0">
                  <a:pos x="130" y="442"/>
                </a:cxn>
                <a:cxn ang="0">
                  <a:pos x="103" y="412"/>
                </a:cxn>
                <a:cxn ang="0">
                  <a:pos x="74" y="364"/>
                </a:cxn>
                <a:cxn ang="0">
                  <a:pos x="52" y="306"/>
                </a:cxn>
                <a:cxn ang="0">
                  <a:pos x="42" y="235"/>
                </a:cxn>
                <a:cxn ang="0">
                  <a:pos x="61" y="160"/>
                </a:cxn>
                <a:cxn ang="0">
                  <a:pos x="113" y="82"/>
                </a:cxn>
                <a:cxn ang="0">
                  <a:pos x="213" y="0"/>
                </a:cxn>
              </a:cxnLst>
              <a:rect l="0" t="0" r="r" b="b"/>
              <a:pathLst>
                <a:path w="213" h="453">
                  <a:moveTo>
                    <a:pt x="213" y="0"/>
                  </a:moveTo>
                  <a:lnTo>
                    <a:pt x="194" y="8"/>
                  </a:lnTo>
                  <a:lnTo>
                    <a:pt x="152" y="32"/>
                  </a:lnTo>
                  <a:lnTo>
                    <a:pt x="94" y="69"/>
                  </a:lnTo>
                  <a:lnTo>
                    <a:pt x="42" y="119"/>
                  </a:lnTo>
                  <a:lnTo>
                    <a:pt x="3" y="184"/>
                  </a:lnTo>
                  <a:lnTo>
                    <a:pt x="0" y="262"/>
                  </a:lnTo>
                  <a:lnTo>
                    <a:pt x="39" y="351"/>
                  </a:lnTo>
                  <a:lnTo>
                    <a:pt x="139" y="453"/>
                  </a:lnTo>
                  <a:lnTo>
                    <a:pt x="130" y="442"/>
                  </a:lnTo>
                  <a:lnTo>
                    <a:pt x="103" y="412"/>
                  </a:lnTo>
                  <a:lnTo>
                    <a:pt x="74" y="364"/>
                  </a:lnTo>
                  <a:lnTo>
                    <a:pt x="52" y="306"/>
                  </a:lnTo>
                  <a:lnTo>
                    <a:pt x="42" y="235"/>
                  </a:lnTo>
                  <a:lnTo>
                    <a:pt x="61" y="160"/>
                  </a:lnTo>
                  <a:lnTo>
                    <a:pt x="113" y="82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5196" y="3892"/>
              <a:ext cx="140" cy="98"/>
            </a:xfrm>
            <a:custGeom>
              <a:avLst/>
              <a:gdLst/>
              <a:ahLst/>
              <a:cxnLst>
                <a:cxn ang="0">
                  <a:pos x="281" y="0"/>
                </a:cxn>
                <a:cxn ang="0">
                  <a:pos x="281" y="14"/>
                </a:cxn>
                <a:cxn ang="0">
                  <a:pos x="278" y="44"/>
                </a:cxn>
                <a:cxn ang="0">
                  <a:pos x="265" y="86"/>
                </a:cxn>
                <a:cxn ang="0">
                  <a:pos x="245" y="130"/>
                </a:cxn>
                <a:cxn ang="0">
                  <a:pos x="213" y="168"/>
                </a:cxn>
                <a:cxn ang="0">
                  <a:pos x="162" y="194"/>
                </a:cxn>
                <a:cxn ang="0">
                  <a:pos x="94" y="197"/>
                </a:cxn>
                <a:cxn ang="0">
                  <a:pos x="0" y="171"/>
                </a:cxn>
                <a:cxn ang="0">
                  <a:pos x="10" y="174"/>
                </a:cxn>
                <a:cxn ang="0">
                  <a:pos x="32" y="177"/>
                </a:cxn>
                <a:cxn ang="0">
                  <a:pos x="68" y="177"/>
                </a:cxn>
                <a:cxn ang="0">
                  <a:pos x="110" y="171"/>
                </a:cxn>
                <a:cxn ang="0">
                  <a:pos x="155" y="154"/>
                </a:cxn>
                <a:cxn ang="0">
                  <a:pos x="204" y="122"/>
                </a:cxn>
                <a:cxn ang="0">
                  <a:pos x="245" y="72"/>
                </a:cxn>
                <a:cxn ang="0">
                  <a:pos x="281" y="0"/>
                </a:cxn>
              </a:cxnLst>
              <a:rect l="0" t="0" r="r" b="b"/>
              <a:pathLst>
                <a:path w="281" h="197">
                  <a:moveTo>
                    <a:pt x="281" y="0"/>
                  </a:moveTo>
                  <a:lnTo>
                    <a:pt x="281" y="14"/>
                  </a:lnTo>
                  <a:lnTo>
                    <a:pt x="278" y="44"/>
                  </a:lnTo>
                  <a:lnTo>
                    <a:pt x="265" y="86"/>
                  </a:lnTo>
                  <a:lnTo>
                    <a:pt x="245" y="130"/>
                  </a:lnTo>
                  <a:lnTo>
                    <a:pt x="213" y="168"/>
                  </a:lnTo>
                  <a:lnTo>
                    <a:pt x="162" y="194"/>
                  </a:lnTo>
                  <a:lnTo>
                    <a:pt x="94" y="197"/>
                  </a:lnTo>
                  <a:lnTo>
                    <a:pt x="0" y="171"/>
                  </a:lnTo>
                  <a:lnTo>
                    <a:pt x="10" y="174"/>
                  </a:lnTo>
                  <a:lnTo>
                    <a:pt x="32" y="177"/>
                  </a:lnTo>
                  <a:lnTo>
                    <a:pt x="68" y="177"/>
                  </a:lnTo>
                  <a:lnTo>
                    <a:pt x="110" y="171"/>
                  </a:lnTo>
                  <a:lnTo>
                    <a:pt x="155" y="154"/>
                  </a:lnTo>
                  <a:lnTo>
                    <a:pt x="204" y="122"/>
                  </a:lnTo>
                  <a:lnTo>
                    <a:pt x="245" y="7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5248" y="3791"/>
              <a:ext cx="53" cy="76"/>
            </a:xfrm>
            <a:custGeom>
              <a:avLst/>
              <a:gdLst/>
              <a:ahLst/>
              <a:cxnLst>
                <a:cxn ang="0">
                  <a:pos x="106" y="147"/>
                </a:cxn>
                <a:cxn ang="0">
                  <a:pos x="100" y="139"/>
                </a:cxn>
                <a:cxn ang="0">
                  <a:pos x="83" y="127"/>
                </a:cxn>
                <a:cxn ang="0">
                  <a:pos x="70" y="102"/>
                </a:cxn>
                <a:cxn ang="0">
                  <a:pos x="70" y="78"/>
                </a:cxn>
                <a:cxn ang="0">
                  <a:pos x="64" y="81"/>
                </a:cxn>
                <a:cxn ang="0">
                  <a:pos x="48" y="78"/>
                </a:cxn>
                <a:cxn ang="0">
                  <a:pos x="28" y="58"/>
                </a:cxn>
                <a:cxn ang="0">
                  <a:pos x="15" y="0"/>
                </a:cxn>
                <a:cxn ang="0">
                  <a:pos x="9" y="14"/>
                </a:cxn>
                <a:cxn ang="0">
                  <a:pos x="0" y="41"/>
                </a:cxn>
                <a:cxn ang="0">
                  <a:pos x="0" y="75"/>
                </a:cxn>
                <a:cxn ang="0">
                  <a:pos x="25" y="106"/>
                </a:cxn>
                <a:cxn ang="0">
                  <a:pos x="25" y="109"/>
                </a:cxn>
                <a:cxn ang="0">
                  <a:pos x="22" y="116"/>
                </a:cxn>
                <a:cxn ang="0">
                  <a:pos x="22" y="122"/>
                </a:cxn>
                <a:cxn ang="0">
                  <a:pos x="25" y="133"/>
                </a:cxn>
                <a:cxn ang="0">
                  <a:pos x="31" y="142"/>
                </a:cxn>
                <a:cxn ang="0">
                  <a:pos x="48" y="150"/>
                </a:cxn>
                <a:cxn ang="0">
                  <a:pos x="70" y="150"/>
                </a:cxn>
                <a:cxn ang="0">
                  <a:pos x="106" y="147"/>
                </a:cxn>
              </a:cxnLst>
              <a:rect l="0" t="0" r="r" b="b"/>
              <a:pathLst>
                <a:path w="106" h="150">
                  <a:moveTo>
                    <a:pt x="106" y="147"/>
                  </a:moveTo>
                  <a:lnTo>
                    <a:pt x="100" y="139"/>
                  </a:lnTo>
                  <a:lnTo>
                    <a:pt x="83" y="127"/>
                  </a:lnTo>
                  <a:lnTo>
                    <a:pt x="70" y="102"/>
                  </a:lnTo>
                  <a:lnTo>
                    <a:pt x="70" y="78"/>
                  </a:lnTo>
                  <a:lnTo>
                    <a:pt x="64" y="81"/>
                  </a:lnTo>
                  <a:lnTo>
                    <a:pt x="48" y="78"/>
                  </a:lnTo>
                  <a:lnTo>
                    <a:pt x="28" y="58"/>
                  </a:lnTo>
                  <a:lnTo>
                    <a:pt x="15" y="0"/>
                  </a:lnTo>
                  <a:lnTo>
                    <a:pt x="9" y="14"/>
                  </a:lnTo>
                  <a:lnTo>
                    <a:pt x="0" y="41"/>
                  </a:lnTo>
                  <a:lnTo>
                    <a:pt x="0" y="75"/>
                  </a:lnTo>
                  <a:lnTo>
                    <a:pt x="25" y="106"/>
                  </a:lnTo>
                  <a:lnTo>
                    <a:pt x="25" y="109"/>
                  </a:lnTo>
                  <a:lnTo>
                    <a:pt x="22" y="116"/>
                  </a:lnTo>
                  <a:lnTo>
                    <a:pt x="22" y="122"/>
                  </a:lnTo>
                  <a:lnTo>
                    <a:pt x="25" y="133"/>
                  </a:lnTo>
                  <a:lnTo>
                    <a:pt x="31" y="142"/>
                  </a:lnTo>
                  <a:lnTo>
                    <a:pt x="48" y="150"/>
                  </a:lnTo>
                  <a:lnTo>
                    <a:pt x="70" y="150"/>
                  </a:lnTo>
                  <a:lnTo>
                    <a:pt x="106" y="147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838" y="4019"/>
              <a:ext cx="71" cy="90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4" y="32"/>
                </a:cxn>
                <a:cxn ang="0">
                  <a:pos x="0" y="72"/>
                </a:cxn>
                <a:cxn ang="0">
                  <a:pos x="4" y="116"/>
                </a:cxn>
                <a:cxn ang="0">
                  <a:pos x="10" y="143"/>
                </a:cxn>
                <a:cxn ang="0">
                  <a:pos x="119" y="180"/>
                </a:cxn>
                <a:cxn ang="0">
                  <a:pos x="126" y="160"/>
                </a:cxn>
                <a:cxn ang="0">
                  <a:pos x="140" y="108"/>
                </a:cxn>
                <a:cxn ang="0">
                  <a:pos x="143" y="55"/>
                </a:cxn>
                <a:cxn ang="0">
                  <a:pos x="126" y="21"/>
                </a:cxn>
                <a:cxn ang="0">
                  <a:pos x="122" y="18"/>
                </a:cxn>
                <a:cxn ang="0">
                  <a:pos x="110" y="14"/>
                </a:cxn>
                <a:cxn ang="0">
                  <a:pos x="94" y="7"/>
                </a:cxn>
                <a:cxn ang="0">
                  <a:pos x="74" y="3"/>
                </a:cxn>
                <a:cxn ang="0">
                  <a:pos x="52" y="0"/>
                </a:cxn>
                <a:cxn ang="0">
                  <a:pos x="32" y="0"/>
                </a:cxn>
                <a:cxn ang="0">
                  <a:pos x="16" y="3"/>
                </a:cxn>
                <a:cxn ang="0">
                  <a:pos x="4" y="14"/>
                </a:cxn>
              </a:cxnLst>
              <a:rect l="0" t="0" r="r" b="b"/>
              <a:pathLst>
                <a:path w="143" h="180">
                  <a:moveTo>
                    <a:pt x="4" y="14"/>
                  </a:moveTo>
                  <a:lnTo>
                    <a:pt x="4" y="32"/>
                  </a:lnTo>
                  <a:lnTo>
                    <a:pt x="0" y="72"/>
                  </a:lnTo>
                  <a:lnTo>
                    <a:pt x="4" y="116"/>
                  </a:lnTo>
                  <a:lnTo>
                    <a:pt x="10" y="143"/>
                  </a:lnTo>
                  <a:lnTo>
                    <a:pt x="119" y="180"/>
                  </a:lnTo>
                  <a:lnTo>
                    <a:pt x="126" y="160"/>
                  </a:lnTo>
                  <a:lnTo>
                    <a:pt x="140" y="108"/>
                  </a:lnTo>
                  <a:lnTo>
                    <a:pt x="143" y="55"/>
                  </a:lnTo>
                  <a:lnTo>
                    <a:pt x="126" y="21"/>
                  </a:lnTo>
                  <a:lnTo>
                    <a:pt x="122" y="18"/>
                  </a:lnTo>
                  <a:lnTo>
                    <a:pt x="110" y="14"/>
                  </a:lnTo>
                  <a:lnTo>
                    <a:pt x="94" y="7"/>
                  </a:lnTo>
                  <a:lnTo>
                    <a:pt x="74" y="3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16" y="3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687" y="4009"/>
              <a:ext cx="146" cy="129"/>
            </a:xfrm>
            <a:custGeom>
              <a:avLst/>
              <a:gdLst/>
              <a:ahLst/>
              <a:cxnLst>
                <a:cxn ang="0">
                  <a:pos x="291" y="34"/>
                </a:cxn>
                <a:cxn ang="0">
                  <a:pos x="288" y="30"/>
                </a:cxn>
                <a:cxn ang="0">
                  <a:pos x="274" y="23"/>
                </a:cxn>
                <a:cxn ang="0">
                  <a:pos x="255" y="14"/>
                </a:cxn>
                <a:cxn ang="0">
                  <a:pos x="225" y="6"/>
                </a:cxn>
                <a:cxn ang="0">
                  <a:pos x="188" y="0"/>
                </a:cxn>
                <a:cxn ang="0">
                  <a:pos x="136" y="3"/>
                </a:cxn>
                <a:cxn ang="0">
                  <a:pos x="73" y="14"/>
                </a:cxn>
                <a:cxn ang="0">
                  <a:pos x="0" y="34"/>
                </a:cxn>
                <a:cxn ang="0">
                  <a:pos x="9" y="55"/>
                </a:cxn>
                <a:cxn ang="0">
                  <a:pos x="22" y="108"/>
                </a:cxn>
                <a:cxn ang="0">
                  <a:pos x="26" y="180"/>
                </a:cxn>
                <a:cxn ang="0">
                  <a:pos x="6" y="258"/>
                </a:cxn>
                <a:cxn ang="0">
                  <a:pos x="15" y="258"/>
                </a:cxn>
                <a:cxn ang="0">
                  <a:pos x="42" y="258"/>
                </a:cxn>
                <a:cxn ang="0">
                  <a:pos x="78" y="250"/>
                </a:cxn>
                <a:cxn ang="0">
                  <a:pos x="122" y="244"/>
                </a:cxn>
                <a:cxn ang="0">
                  <a:pos x="170" y="235"/>
                </a:cxn>
                <a:cxn ang="0">
                  <a:pos x="216" y="218"/>
                </a:cxn>
                <a:cxn ang="0">
                  <a:pos x="252" y="194"/>
                </a:cxn>
                <a:cxn ang="0">
                  <a:pos x="280" y="160"/>
                </a:cxn>
                <a:cxn ang="0">
                  <a:pos x="277" y="146"/>
                </a:cxn>
                <a:cxn ang="0">
                  <a:pos x="274" y="113"/>
                </a:cxn>
                <a:cxn ang="0">
                  <a:pos x="277" y="72"/>
                </a:cxn>
                <a:cxn ang="0">
                  <a:pos x="291" y="34"/>
                </a:cxn>
              </a:cxnLst>
              <a:rect l="0" t="0" r="r" b="b"/>
              <a:pathLst>
                <a:path w="291" h="258">
                  <a:moveTo>
                    <a:pt x="291" y="34"/>
                  </a:moveTo>
                  <a:lnTo>
                    <a:pt x="288" y="30"/>
                  </a:lnTo>
                  <a:lnTo>
                    <a:pt x="274" y="23"/>
                  </a:lnTo>
                  <a:lnTo>
                    <a:pt x="255" y="14"/>
                  </a:lnTo>
                  <a:lnTo>
                    <a:pt x="225" y="6"/>
                  </a:lnTo>
                  <a:lnTo>
                    <a:pt x="188" y="0"/>
                  </a:lnTo>
                  <a:lnTo>
                    <a:pt x="136" y="3"/>
                  </a:lnTo>
                  <a:lnTo>
                    <a:pt x="73" y="14"/>
                  </a:lnTo>
                  <a:lnTo>
                    <a:pt x="0" y="34"/>
                  </a:lnTo>
                  <a:lnTo>
                    <a:pt x="9" y="55"/>
                  </a:lnTo>
                  <a:lnTo>
                    <a:pt x="22" y="108"/>
                  </a:lnTo>
                  <a:lnTo>
                    <a:pt x="26" y="180"/>
                  </a:lnTo>
                  <a:lnTo>
                    <a:pt x="6" y="258"/>
                  </a:lnTo>
                  <a:lnTo>
                    <a:pt x="15" y="258"/>
                  </a:lnTo>
                  <a:lnTo>
                    <a:pt x="42" y="258"/>
                  </a:lnTo>
                  <a:lnTo>
                    <a:pt x="78" y="250"/>
                  </a:lnTo>
                  <a:lnTo>
                    <a:pt x="122" y="244"/>
                  </a:lnTo>
                  <a:lnTo>
                    <a:pt x="170" y="235"/>
                  </a:lnTo>
                  <a:lnTo>
                    <a:pt x="216" y="218"/>
                  </a:lnTo>
                  <a:lnTo>
                    <a:pt x="252" y="194"/>
                  </a:lnTo>
                  <a:lnTo>
                    <a:pt x="280" y="160"/>
                  </a:lnTo>
                  <a:lnTo>
                    <a:pt x="277" y="146"/>
                  </a:lnTo>
                  <a:lnTo>
                    <a:pt x="274" y="113"/>
                  </a:lnTo>
                  <a:lnTo>
                    <a:pt x="277" y="72"/>
                  </a:lnTo>
                  <a:lnTo>
                    <a:pt x="291" y="34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897" y="4021"/>
              <a:ext cx="158" cy="141"/>
            </a:xfrm>
            <a:custGeom>
              <a:avLst/>
              <a:gdLst/>
              <a:ahLst/>
              <a:cxnLst>
                <a:cxn ang="0">
                  <a:pos x="43" y="29"/>
                </a:cxn>
                <a:cxn ang="0">
                  <a:pos x="46" y="44"/>
                </a:cxn>
                <a:cxn ang="0">
                  <a:pos x="43" y="90"/>
                </a:cxn>
                <a:cxn ang="0">
                  <a:pos x="33" y="137"/>
                </a:cxn>
                <a:cxn ang="0">
                  <a:pos x="0" y="177"/>
                </a:cxn>
                <a:cxn ang="0">
                  <a:pos x="3" y="184"/>
                </a:cxn>
                <a:cxn ang="0">
                  <a:pos x="16" y="198"/>
                </a:cxn>
                <a:cxn ang="0">
                  <a:pos x="33" y="215"/>
                </a:cxn>
                <a:cxn ang="0">
                  <a:pos x="61" y="235"/>
                </a:cxn>
                <a:cxn ang="0">
                  <a:pos x="97" y="256"/>
                </a:cxn>
                <a:cxn ang="0">
                  <a:pos x="143" y="273"/>
                </a:cxn>
                <a:cxn ang="0">
                  <a:pos x="201" y="282"/>
                </a:cxn>
                <a:cxn ang="0">
                  <a:pos x="265" y="282"/>
                </a:cxn>
                <a:cxn ang="0">
                  <a:pos x="279" y="256"/>
                </a:cxn>
                <a:cxn ang="0">
                  <a:pos x="304" y="187"/>
                </a:cxn>
                <a:cxn ang="0">
                  <a:pos x="317" y="96"/>
                </a:cxn>
                <a:cxn ang="0">
                  <a:pos x="295" y="0"/>
                </a:cxn>
                <a:cxn ang="0">
                  <a:pos x="43" y="29"/>
                </a:cxn>
              </a:cxnLst>
              <a:rect l="0" t="0" r="r" b="b"/>
              <a:pathLst>
                <a:path w="317" h="282">
                  <a:moveTo>
                    <a:pt x="43" y="29"/>
                  </a:moveTo>
                  <a:lnTo>
                    <a:pt x="46" y="44"/>
                  </a:lnTo>
                  <a:lnTo>
                    <a:pt x="43" y="90"/>
                  </a:lnTo>
                  <a:lnTo>
                    <a:pt x="33" y="137"/>
                  </a:lnTo>
                  <a:lnTo>
                    <a:pt x="0" y="177"/>
                  </a:lnTo>
                  <a:lnTo>
                    <a:pt x="3" y="184"/>
                  </a:lnTo>
                  <a:lnTo>
                    <a:pt x="16" y="198"/>
                  </a:lnTo>
                  <a:lnTo>
                    <a:pt x="33" y="215"/>
                  </a:lnTo>
                  <a:lnTo>
                    <a:pt x="61" y="235"/>
                  </a:lnTo>
                  <a:lnTo>
                    <a:pt x="97" y="256"/>
                  </a:lnTo>
                  <a:lnTo>
                    <a:pt x="143" y="273"/>
                  </a:lnTo>
                  <a:lnTo>
                    <a:pt x="201" y="282"/>
                  </a:lnTo>
                  <a:lnTo>
                    <a:pt x="265" y="282"/>
                  </a:lnTo>
                  <a:lnTo>
                    <a:pt x="279" y="256"/>
                  </a:lnTo>
                  <a:lnTo>
                    <a:pt x="304" y="187"/>
                  </a:lnTo>
                  <a:lnTo>
                    <a:pt x="317" y="96"/>
                  </a:lnTo>
                  <a:lnTo>
                    <a:pt x="295" y="0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5096" y="3525"/>
              <a:ext cx="128" cy="146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246" y="3"/>
                </a:cxn>
                <a:cxn ang="0">
                  <a:pos x="219" y="12"/>
                </a:cxn>
                <a:cxn ang="0">
                  <a:pos x="180" y="33"/>
                </a:cxn>
                <a:cxn ang="0">
                  <a:pos x="139" y="61"/>
                </a:cxn>
                <a:cxn ang="0">
                  <a:pos x="94" y="101"/>
                </a:cxn>
                <a:cxn ang="0">
                  <a:pos x="52" y="152"/>
                </a:cxn>
                <a:cxn ang="0">
                  <a:pos x="19" y="213"/>
                </a:cxn>
                <a:cxn ang="0">
                  <a:pos x="0" y="291"/>
                </a:cxn>
                <a:cxn ang="0">
                  <a:pos x="3" y="285"/>
                </a:cxn>
                <a:cxn ang="0">
                  <a:pos x="9" y="267"/>
                </a:cxn>
                <a:cxn ang="0">
                  <a:pos x="19" y="241"/>
                </a:cxn>
                <a:cxn ang="0">
                  <a:pos x="36" y="209"/>
                </a:cxn>
                <a:cxn ang="0">
                  <a:pos x="55" y="180"/>
                </a:cxn>
                <a:cxn ang="0">
                  <a:pos x="77" y="152"/>
                </a:cxn>
                <a:cxn ang="0">
                  <a:pos x="103" y="128"/>
                </a:cxn>
                <a:cxn ang="0">
                  <a:pos x="132" y="116"/>
                </a:cxn>
                <a:cxn ang="0">
                  <a:pos x="139" y="116"/>
                </a:cxn>
                <a:cxn ang="0">
                  <a:pos x="152" y="108"/>
                </a:cxn>
                <a:cxn ang="0">
                  <a:pos x="158" y="94"/>
                </a:cxn>
                <a:cxn ang="0">
                  <a:pos x="158" y="73"/>
                </a:cxn>
                <a:cxn ang="0">
                  <a:pos x="161" y="73"/>
                </a:cxn>
                <a:cxn ang="0">
                  <a:pos x="168" y="73"/>
                </a:cxn>
                <a:cxn ang="0">
                  <a:pos x="177" y="70"/>
                </a:cxn>
                <a:cxn ang="0">
                  <a:pos x="191" y="64"/>
                </a:cxn>
                <a:cxn ang="0">
                  <a:pos x="204" y="53"/>
                </a:cxn>
                <a:cxn ang="0">
                  <a:pos x="219" y="40"/>
                </a:cxn>
                <a:cxn ang="0">
                  <a:pos x="238" y="23"/>
                </a:cxn>
                <a:cxn ang="0">
                  <a:pos x="255" y="0"/>
                </a:cxn>
              </a:cxnLst>
              <a:rect l="0" t="0" r="r" b="b"/>
              <a:pathLst>
                <a:path w="255" h="291">
                  <a:moveTo>
                    <a:pt x="255" y="0"/>
                  </a:moveTo>
                  <a:lnTo>
                    <a:pt x="246" y="3"/>
                  </a:lnTo>
                  <a:lnTo>
                    <a:pt x="219" y="12"/>
                  </a:lnTo>
                  <a:lnTo>
                    <a:pt x="180" y="33"/>
                  </a:lnTo>
                  <a:lnTo>
                    <a:pt x="139" y="61"/>
                  </a:lnTo>
                  <a:lnTo>
                    <a:pt x="94" y="101"/>
                  </a:lnTo>
                  <a:lnTo>
                    <a:pt x="52" y="152"/>
                  </a:lnTo>
                  <a:lnTo>
                    <a:pt x="19" y="213"/>
                  </a:lnTo>
                  <a:lnTo>
                    <a:pt x="0" y="291"/>
                  </a:lnTo>
                  <a:lnTo>
                    <a:pt x="3" y="285"/>
                  </a:lnTo>
                  <a:lnTo>
                    <a:pt x="9" y="267"/>
                  </a:lnTo>
                  <a:lnTo>
                    <a:pt x="19" y="241"/>
                  </a:lnTo>
                  <a:lnTo>
                    <a:pt x="36" y="209"/>
                  </a:lnTo>
                  <a:lnTo>
                    <a:pt x="55" y="180"/>
                  </a:lnTo>
                  <a:lnTo>
                    <a:pt x="77" y="152"/>
                  </a:lnTo>
                  <a:lnTo>
                    <a:pt x="103" y="128"/>
                  </a:lnTo>
                  <a:lnTo>
                    <a:pt x="132" y="116"/>
                  </a:lnTo>
                  <a:lnTo>
                    <a:pt x="139" y="116"/>
                  </a:lnTo>
                  <a:lnTo>
                    <a:pt x="152" y="108"/>
                  </a:lnTo>
                  <a:lnTo>
                    <a:pt x="158" y="94"/>
                  </a:lnTo>
                  <a:lnTo>
                    <a:pt x="158" y="73"/>
                  </a:lnTo>
                  <a:lnTo>
                    <a:pt x="161" y="73"/>
                  </a:lnTo>
                  <a:lnTo>
                    <a:pt x="168" y="73"/>
                  </a:lnTo>
                  <a:lnTo>
                    <a:pt x="177" y="70"/>
                  </a:lnTo>
                  <a:lnTo>
                    <a:pt x="191" y="64"/>
                  </a:lnTo>
                  <a:lnTo>
                    <a:pt x="204" y="53"/>
                  </a:lnTo>
                  <a:lnTo>
                    <a:pt x="219" y="40"/>
                  </a:lnTo>
                  <a:lnTo>
                    <a:pt x="238" y="23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5101" y="3683"/>
              <a:ext cx="6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6" y="5"/>
                </a:cxn>
                <a:cxn ang="0">
                  <a:pos x="33" y="11"/>
                </a:cxn>
                <a:cxn ang="0">
                  <a:pos x="55" y="18"/>
                </a:cxn>
                <a:cxn ang="0">
                  <a:pos x="79" y="35"/>
                </a:cxn>
                <a:cxn ang="0">
                  <a:pos x="97" y="55"/>
                </a:cxn>
                <a:cxn ang="0">
                  <a:pos x="116" y="83"/>
                </a:cxn>
                <a:cxn ang="0">
                  <a:pos x="133" y="119"/>
                </a:cxn>
                <a:cxn ang="0">
                  <a:pos x="130" y="116"/>
                </a:cxn>
                <a:cxn ang="0">
                  <a:pos x="116" y="104"/>
                </a:cxn>
                <a:cxn ang="0">
                  <a:pos x="97" y="86"/>
                </a:cxn>
                <a:cxn ang="0">
                  <a:pos x="79" y="66"/>
                </a:cxn>
                <a:cxn ang="0">
                  <a:pos x="52" y="46"/>
                </a:cxn>
                <a:cxn ang="0">
                  <a:pos x="33" y="28"/>
                </a:cxn>
                <a:cxn ang="0">
                  <a:pos x="13" y="11"/>
                </a:cxn>
                <a:cxn ang="0">
                  <a:pos x="0" y="0"/>
                </a:cxn>
              </a:cxnLst>
              <a:rect l="0" t="0" r="r" b="b"/>
              <a:pathLst>
                <a:path w="133" h="119">
                  <a:moveTo>
                    <a:pt x="0" y="0"/>
                  </a:moveTo>
                  <a:lnTo>
                    <a:pt x="4" y="0"/>
                  </a:lnTo>
                  <a:lnTo>
                    <a:pt x="16" y="5"/>
                  </a:lnTo>
                  <a:lnTo>
                    <a:pt x="33" y="11"/>
                  </a:lnTo>
                  <a:lnTo>
                    <a:pt x="55" y="18"/>
                  </a:lnTo>
                  <a:lnTo>
                    <a:pt x="79" y="35"/>
                  </a:lnTo>
                  <a:lnTo>
                    <a:pt x="97" y="55"/>
                  </a:lnTo>
                  <a:lnTo>
                    <a:pt x="116" y="83"/>
                  </a:lnTo>
                  <a:lnTo>
                    <a:pt x="133" y="119"/>
                  </a:lnTo>
                  <a:lnTo>
                    <a:pt x="130" y="116"/>
                  </a:lnTo>
                  <a:lnTo>
                    <a:pt x="116" y="104"/>
                  </a:lnTo>
                  <a:lnTo>
                    <a:pt x="97" y="86"/>
                  </a:lnTo>
                  <a:lnTo>
                    <a:pt x="79" y="66"/>
                  </a:lnTo>
                  <a:lnTo>
                    <a:pt x="52" y="46"/>
                  </a:lnTo>
                  <a:lnTo>
                    <a:pt x="33" y="28"/>
                  </a:lnTo>
                  <a:lnTo>
                    <a:pt x="1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5025" y="3675"/>
              <a:ext cx="87" cy="13"/>
            </a:xfrm>
            <a:custGeom>
              <a:avLst/>
              <a:gdLst/>
              <a:ahLst/>
              <a:cxnLst>
                <a:cxn ang="0">
                  <a:pos x="173" y="23"/>
                </a:cxn>
                <a:cxn ang="0">
                  <a:pos x="170" y="20"/>
                </a:cxn>
                <a:cxn ang="0">
                  <a:pos x="161" y="15"/>
                </a:cxn>
                <a:cxn ang="0">
                  <a:pos x="145" y="9"/>
                </a:cxn>
                <a:cxn ang="0">
                  <a:pos x="122" y="3"/>
                </a:cxn>
                <a:cxn ang="0">
                  <a:pos x="97" y="0"/>
                </a:cxn>
                <a:cxn ang="0">
                  <a:pos x="67" y="0"/>
                </a:cxn>
                <a:cxn ang="0">
                  <a:pos x="36" y="9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23" y="26"/>
                </a:cxn>
                <a:cxn ang="0">
                  <a:pos x="48" y="23"/>
                </a:cxn>
                <a:cxn ang="0">
                  <a:pos x="78" y="23"/>
                </a:cxn>
                <a:cxn ang="0">
                  <a:pos x="106" y="23"/>
                </a:cxn>
                <a:cxn ang="0">
                  <a:pos x="136" y="23"/>
                </a:cxn>
                <a:cxn ang="0">
                  <a:pos x="158" y="23"/>
                </a:cxn>
                <a:cxn ang="0">
                  <a:pos x="173" y="23"/>
                </a:cxn>
              </a:cxnLst>
              <a:rect l="0" t="0" r="r" b="b"/>
              <a:pathLst>
                <a:path w="173" h="26">
                  <a:moveTo>
                    <a:pt x="173" y="23"/>
                  </a:moveTo>
                  <a:lnTo>
                    <a:pt x="170" y="20"/>
                  </a:lnTo>
                  <a:lnTo>
                    <a:pt x="161" y="15"/>
                  </a:lnTo>
                  <a:lnTo>
                    <a:pt x="145" y="9"/>
                  </a:lnTo>
                  <a:lnTo>
                    <a:pt x="122" y="3"/>
                  </a:lnTo>
                  <a:lnTo>
                    <a:pt x="97" y="0"/>
                  </a:lnTo>
                  <a:lnTo>
                    <a:pt x="67" y="0"/>
                  </a:lnTo>
                  <a:lnTo>
                    <a:pt x="36" y="9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23" y="26"/>
                  </a:lnTo>
                  <a:lnTo>
                    <a:pt x="48" y="23"/>
                  </a:lnTo>
                  <a:lnTo>
                    <a:pt x="78" y="23"/>
                  </a:lnTo>
                  <a:lnTo>
                    <a:pt x="106" y="23"/>
                  </a:lnTo>
                  <a:lnTo>
                    <a:pt x="136" y="23"/>
                  </a:lnTo>
                  <a:lnTo>
                    <a:pt x="158" y="23"/>
                  </a:lnTo>
                  <a:lnTo>
                    <a:pt x="173" y="23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494" y="3478"/>
              <a:ext cx="227" cy="183"/>
            </a:xfrm>
            <a:custGeom>
              <a:avLst/>
              <a:gdLst/>
              <a:ahLst/>
              <a:cxnLst>
                <a:cxn ang="0">
                  <a:pos x="52" y="113"/>
                </a:cxn>
                <a:cxn ang="0">
                  <a:pos x="61" y="125"/>
                </a:cxn>
                <a:cxn ang="0">
                  <a:pos x="67" y="136"/>
                </a:cxn>
                <a:cxn ang="0">
                  <a:pos x="71" y="143"/>
                </a:cxn>
                <a:cxn ang="0">
                  <a:pos x="71" y="146"/>
                </a:cxn>
                <a:cxn ang="0">
                  <a:pos x="113" y="252"/>
                </a:cxn>
                <a:cxn ang="0">
                  <a:pos x="158" y="316"/>
                </a:cxn>
                <a:cxn ang="0">
                  <a:pos x="202" y="354"/>
                </a:cxn>
                <a:cxn ang="0">
                  <a:pos x="244" y="366"/>
                </a:cxn>
                <a:cxn ang="0">
                  <a:pos x="283" y="366"/>
                </a:cxn>
                <a:cxn ang="0">
                  <a:pos x="313" y="357"/>
                </a:cxn>
                <a:cxn ang="0">
                  <a:pos x="335" y="346"/>
                </a:cxn>
                <a:cxn ang="0">
                  <a:pos x="341" y="340"/>
                </a:cxn>
                <a:cxn ang="0">
                  <a:pos x="423" y="252"/>
                </a:cxn>
                <a:cxn ang="0">
                  <a:pos x="454" y="180"/>
                </a:cxn>
                <a:cxn ang="0">
                  <a:pos x="451" y="122"/>
                </a:cxn>
                <a:cxn ang="0">
                  <a:pos x="426" y="75"/>
                </a:cxn>
                <a:cxn ang="0">
                  <a:pos x="384" y="41"/>
                </a:cxn>
                <a:cxn ang="0">
                  <a:pos x="341" y="17"/>
                </a:cxn>
                <a:cxn ang="0">
                  <a:pos x="305" y="3"/>
                </a:cxn>
                <a:cxn ang="0">
                  <a:pos x="293" y="0"/>
                </a:cxn>
                <a:cxn ang="0">
                  <a:pos x="354" y="44"/>
                </a:cxn>
                <a:cxn ang="0">
                  <a:pos x="393" y="93"/>
                </a:cxn>
                <a:cxn ang="0">
                  <a:pos x="409" y="140"/>
                </a:cxn>
                <a:cxn ang="0">
                  <a:pos x="413" y="183"/>
                </a:cxn>
                <a:cxn ang="0">
                  <a:pos x="406" y="221"/>
                </a:cxn>
                <a:cxn ang="0">
                  <a:pos x="396" y="252"/>
                </a:cxn>
                <a:cxn ang="0">
                  <a:pos x="384" y="273"/>
                </a:cxn>
                <a:cxn ang="0">
                  <a:pos x="381" y="279"/>
                </a:cxn>
                <a:cxn ang="0">
                  <a:pos x="313" y="309"/>
                </a:cxn>
                <a:cxn ang="0">
                  <a:pos x="262" y="316"/>
                </a:cxn>
                <a:cxn ang="0">
                  <a:pos x="216" y="299"/>
                </a:cxn>
                <a:cxn ang="0">
                  <a:pos x="183" y="268"/>
                </a:cxn>
                <a:cxn ang="0">
                  <a:pos x="161" y="232"/>
                </a:cxn>
                <a:cxn ang="0">
                  <a:pos x="144" y="197"/>
                </a:cxn>
                <a:cxn ang="0">
                  <a:pos x="135" y="169"/>
                </a:cxn>
                <a:cxn ang="0">
                  <a:pos x="132" y="160"/>
                </a:cxn>
                <a:cxn ang="0">
                  <a:pos x="119" y="129"/>
                </a:cxn>
                <a:cxn ang="0">
                  <a:pos x="107" y="105"/>
                </a:cxn>
                <a:cxn ang="0">
                  <a:pos x="89" y="85"/>
                </a:cxn>
                <a:cxn ang="0">
                  <a:pos x="77" y="68"/>
                </a:cxn>
                <a:cxn ang="0">
                  <a:pos x="61" y="58"/>
                </a:cxn>
                <a:cxn ang="0">
                  <a:pos x="44" y="47"/>
                </a:cxn>
                <a:cxn ang="0">
                  <a:pos x="31" y="44"/>
                </a:cxn>
                <a:cxn ang="0">
                  <a:pos x="16" y="41"/>
                </a:cxn>
                <a:cxn ang="0">
                  <a:pos x="9" y="41"/>
                </a:cxn>
                <a:cxn ang="0">
                  <a:pos x="0" y="44"/>
                </a:cxn>
                <a:cxn ang="0">
                  <a:pos x="9" y="68"/>
                </a:cxn>
                <a:cxn ang="0">
                  <a:pos x="52" y="113"/>
                </a:cxn>
              </a:cxnLst>
              <a:rect l="0" t="0" r="r" b="b"/>
              <a:pathLst>
                <a:path w="454" h="366">
                  <a:moveTo>
                    <a:pt x="52" y="113"/>
                  </a:moveTo>
                  <a:lnTo>
                    <a:pt x="61" y="125"/>
                  </a:lnTo>
                  <a:lnTo>
                    <a:pt x="67" y="136"/>
                  </a:lnTo>
                  <a:lnTo>
                    <a:pt x="71" y="143"/>
                  </a:lnTo>
                  <a:lnTo>
                    <a:pt x="71" y="146"/>
                  </a:lnTo>
                  <a:lnTo>
                    <a:pt x="113" y="252"/>
                  </a:lnTo>
                  <a:lnTo>
                    <a:pt x="158" y="316"/>
                  </a:lnTo>
                  <a:lnTo>
                    <a:pt x="202" y="354"/>
                  </a:lnTo>
                  <a:lnTo>
                    <a:pt x="244" y="366"/>
                  </a:lnTo>
                  <a:lnTo>
                    <a:pt x="283" y="366"/>
                  </a:lnTo>
                  <a:lnTo>
                    <a:pt x="313" y="357"/>
                  </a:lnTo>
                  <a:lnTo>
                    <a:pt x="335" y="346"/>
                  </a:lnTo>
                  <a:lnTo>
                    <a:pt x="341" y="340"/>
                  </a:lnTo>
                  <a:lnTo>
                    <a:pt x="423" y="252"/>
                  </a:lnTo>
                  <a:lnTo>
                    <a:pt x="454" y="180"/>
                  </a:lnTo>
                  <a:lnTo>
                    <a:pt x="451" y="122"/>
                  </a:lnTo>
                  <a:lnTo>
                    <a:pt x="426" y="75"/>
                  </a:lnTo>
                  <a:lnTo>
                    <a:pt x="384" y="41"/>
                  </a:lnTo>
                  <a:lnTo>
                    <a:pt x="341" y="17"/>
                  </a:lnTo>
                  <a:lnTo>
                    <a:pt x="305" y="3"/>
                  </a:lnTo>
                  <a:lnTo>
                    <a:pt x="293" y="0"/>
                  </a:lnTo>
                  <a:lnTo>
                    <a:pt x="354" y="44"/>
                  </a:lnTo>
                  <a:lnTo>
                    <a:pt x="393" y="93"/>
                  </a:lnTo>
                  <a:lnTo>
                    <a:pt x="409" y="140"/>
                  </a:lnTo>
                  <a:lnTo>
                    <a:pt x="413" y="183"/>
                  </a:lnTo>
                  <a:lnTo>
                    <a:pt x="406" y="221"/>
                  </a:lnTo>
                  <a:lnTo>
                    <a:pt x="396" y="252"/>
                  </a:lnTo>
                  <a:lnTo>
                    <a:pt x="384" y="273"/>
                  </a:lnTo>
                  <a:lnTo>
                    <a:pt x="381" y="279"/>
                  </a:lnTo>
                  <a:lnTo>
                    <a:pt x="313" y="309"/>
                  </a:lnTo>
                  <a:lnTo>
                    <a:pt x="262" y="316"/>
                  </a:lnTo>
                  <a:lnTo>
                    <a:pt x="216" y="299"/>
                  </a:lnTo>
                  <a:lnTo>
                    <a:pt x="183" y="268"/>
                  </a:lnTo>
                  <a:lnTo>
                    <a:pt x="161" y="232"/>
                  </a:lnTo>
                  <a:lnTo>
                    <a:pt x="144" y="197"/>
                  </a:lnTo>
                  <a:lnTo>
                    <a:pt x="135" y="169"/>
                  </a:lnTo>
                  <a:lnTo>
                    <a:pt x="132" y="160"/>
                  </a:lnTo>
                  <a:lnTo>
                    <a:pt x="119" y="129"/>
                  </a:lnTo>
                  <a:lnTo>
                    <a:pt x="107" y="105"/>
                  </a:lnTo>
                  <a:lnTo>
                    <a:pt x="89" y="85"/>
                  </a:lnTo>
                  <a:lnTo>
                    <a:pt x="77" y="68"/>
                  </a:lnTo>
                  <a:lnTo>
                    <a:pt x="61" y="58"/>
                  </a:lnTo>
                  <a:lnTo>
                    <a:pt x="44" y="47"/>
                  </a:lnTo>
                  <a:lnTo>
                    <a:pt x="31" y="44"/>
                  </a:lnTo>
                  <a:lnTo>
                    <a:pt x="16" y="41"/>
                  </a:lnTo>
                  <a:lnTo>
                    <a:pt x="9" y="41"/>
                  </a:lnTo>
                  <a:lnTo>
                    <a:pt x="0" y="44"/>
                  </a:lnTo>
                  <a:lnTo>
                    <a:pt x="9" y="68"/>
                  </a:lnTo>
                  <a:lnTo>
                    <a:pt x="52" y="11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572" y="3418"/>
              <a:ext cx="49" cy="89"/>
            </a:xfrm>
            <a:custGeom>
              <a:avLst/>
              <a:gdLst/>
              <a:ahLst/>
              <a:cxnLst>
                <a:cxn ang="0">
                  <a:pos x="3" y="177"/>
                </a:cxn>
                <a:cxn ang="0">
                  <a:pos x="0" y="160"/>
                </a:cxn>
                <a:cxn ang="0">
                  <a:pos x="0" y="113"/>
                </a:cxn>
                <a:cxn ang="0">
                  <a:pos x="6" y="55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61" y="17"/>
                </a:cxn>
                <a:cxn ang="0">
                  <a:pos x="80" y="41"/>
                </a:cxn>
                <a:cxn ang="0">
                  <a:pos x="99" y="72"/>
                </a:cxn>
                <a:cxn ang="0">
                  <a:pos x="44" y="47"/>
                </a:cxn>
                <a:cxn ang="0">
                  <a:pos x="3" y="177"/>
                </a:cxn>
              </a:cxnLst>
              <a:rect l="0" t="0" r="r" b="b"/>
              <a:pathLst>
                <a:path w="99" h="177">
                  <a:moveTo>
                    <a:pt x="3" y="177"/>
                  </a:moveTo>
                  <a:lnTo>
                    <a:pt x="0" y="160"/>
                  </a:lnTo>
                  <a:lnTo>
                    <a:pt x="0" y="113"/>
                  </a:lnTo>
                  <a:lnTo>
                    <a:pt x="6" y="55"/>
                  </a:lnTo>
                  <a:lnTo>
                    <a:pt x="35" y="0"/>
                  </a:lnTo>
                  <a:lnTo>
                    <a:pt x="41" y="3"/>
                  </a:lnTo>
                  <a:lnTo>
                    <a:pt x="61" y="17"/>
                  </a:lnTo>
                  <a:lnTo>
                    <a:pt x="80" y="41"/>
                  </a:lnTo>
                  <a:lnTo>
                    <a:pt x="99" y="72"/>
                  </a:lnTo>
                  <a:lnTo>
                    <a:pt x="44" y="47"/>
                  </a:lnTo>
                  <a:lnTo>
                    <a:pt x="3" y="177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514" y="3444"/>
              <a:ext cx="65" cy="54"/>
            </a:xfrm>
            <a:custGeom>
              <a:avLst/>
              <a:gdLst/>
              <a:ahLst/>
              <a:cxnLst>
                <a:cxn ang="0">
                  <a:pos x="130" y="23"/>
                </a:cxn>
                <a:cxn ang="0">
                  <a:pos x="123" y="20"/>
                </a:cxn>
                <a:cxn ang="0">
                  <a:pos x="103" y="9"/>
                </a:cxn>
                <a:cxn ang="0">
                  <a:pos x="78" y="3"/>
                </a:cxn>
                <a:cxn ang="0">
                  <a:pos x="51" y="0"/>
                </a:cxn>
                <a:cxn ang="0">
                  <a:pos x="26" y="3"/>
                </a:cxn>
                <a:cxn ang="0">
                  <a:pos x="6" y="20"/>
                </a:cxn>
                <a:cxn ang="0">
                  <a:pos x="0" y="53"/>
                </a:cxn>
                <a:cxn ang="0">
                  <a:pos x="11" y="108"/>
                </a:cxn>
                <a:cxn ang="0">
                  <a:pos x="11" y="105"/>
                </a:cxn>
                <a:cxn ang="0">
                  <a:pos x="14" y="91"/>
                </a:cxn>
                <a:cxn ang="0">
                  <a:pos x="17" y="70"/>
                </a:cxn>
                <a:cxn ang="0">
                  <a:pos x="26" y="53"/>
                </a:cxn>
                <a:cxn ang="0">
                  <a:pos x="39" y="36"/>
                </a:cxn>
                <a:cxn ang="0">
                  <a:pos x="62" y="23"/>
                </a:cxn>
                <a:cxn ang="0">
                  <a:pos x="91" y="16"/>
                </a:cxn>
                <a:cxn ang="0">
                  <a:pos x="130" y="23"/>
                </a:cxn>
              </a:cxnLst>
              <a:rect l="0" t="0" r="r" b="b"/>
              <a:pathLst>
                <a:path w="130" h="108">
                  <a:moveTo>
                    <a:pt x="130" y="23"/>
                  </a:moveTo>
                  <a:lnTo>
                    <a:pt x="123" y="20"/>
                  </a:lnTo>
                  <a:lnTo>
                    <a:pt x="103" y="9"/>
                  </a:lnTo>
                  <a:lnTo>
                    <a:pt x="78" y="3"/>
                  </a:lnTo>
                  <a:lnTo>
                    <a:pt x="51" y="0"/>
                  </a:lnTo>
                  <a:lnTo>
                    <a:pt x="26" y="3"/>
                  </a:lnTo>
                  <a:lnTo>
                    <a:pt x="6" y="20"/>
                  </a:lnTo>
                  <a:lnTo>
                    <a:pt x="0" y="53"/>
                  </a:lnTo>
                  <a:lnTo>
                    <a:pt x="11" y="108"/>
                  </a:lnTo>
                  <a:lnTo>
                    <a:pt x="11" y="105"/>
                  </a:lnTo>
                  <a:lnTo>
                    <a:pt x="14" y="91"/>
                  </a:lnTo>
                  <a:lnTo>
                    <a:pt x="17" y="70"/>
                  </a:lnTo>
                  <a:lnTo>
                    <a:pt x="26" y="53"/>
                  </a:lnTo>
                  <a:lnTo>
                    <a:pt x="39" y="36"/>
                  </a:lnTo>
                  <a:lnTo>
                    <a:pt x="62" y="23"/>
                  </a:lnTo>
                  <a:lnTo>
                    <a:pt x="91" y="16"/>
                  </a:lnTo>
                  <a:lnTo>
                    <a:pt x="130" y="2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528" y="3473"/>
              <a:ext cx="48" cy="48"/>
            </a:xfrm>
            <a:custGeom>
              <a:avLst/>
              <a:gdLst/>
              <a:ahLst/>
              <a:cxnLst>
                <a:cxn ang="0">
                  <a:pos x="83" y="3"/>
                </a:cxn>
                <a:cxn ang="0">
                  <a:pos x="71" y="0"/>
                </a:cxn>
                <a:cxn ang="0">
                  <a:pos x="40" y="3"/>
                </a:cxn>
                <a:cxn ang="0">
                  <a:pos x="10" y="30"/>
                </a:cxn>
                <a:cxn ang="0">
                  <a:pos x="0" y="97"/>
                </a:cxn>
                <a:cxn ang="0">
                  <a:pos x="0" y="94"/>
                </a:cxn>
                <a:cxn ang="0">
                  <a:pos x="7" y="84"/>
                </a:cxn>
                <a:cxn ang="0">
                  <a:pos x="13" y="70"/>
                </a:cxn>
                <a:cxn ang="0">
                  <a:pos x="22" y="56"/>
                </a:cxn>
                <a:cxn ang="0">
                  <a:pos x="36" y="44"/>
                </a:cxn>
                <a:cxn ang="0">
                  <a:pos x="52" y="30"/>
                </a:cxn>
                <a:cxn ang="0">
                  <a:pos x="71" y="23"/>
                </a:cxn>
                <a:cxn ang="0">
                  <a:pos x="97" y="20"/>
                </a:cxn>
                <a:cxn ang="0">
                  <a:pos x="83" y="3"/>
                </a:cxn>
              </a:cxnLst>
              <a:rect l="0" t="0" r="r" b="b"/>
              <a:pathLst>
                <a:path w="97" h="97">
                  <a:moveTo>
                    <a:pt x="83" y="3"/>
                  </a:moveTo>
                  <a:lnTo>
                    <a:pt x="71" y="0"/>
                  </a:lnTo>
                  <a:lnTo>
                    <a:pt x="40" y="3"/>
                  </a:lnTo>
                  <a:lnTo>
                    <a:pt x="10" y="30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7" y="84"/>
                  </a:lnTo>
                  <a:lnTo>
                    <a:pt x="13" y="70"/>
                  </a:lnTo>
                  <a:lnTo>
                    <a:pt x="22" y="56"/>
                  </a:lnTo>
                  <a:lnTo>
                    <a:pt x="36" y="44"/>
                  </a:lnTo>
                  <a:lnTo>
                    <a:pt x="52" y="30"/>
                  </a:lnTo>
                  <a:lnTo>
                    <a:pt x="71" y="23"/>
                  </a:lnTo>
                  <a:lnTo>
                    <a:pt x="97" y="20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552" y="3524"/>
              <a:ext cx="59" cy="33"/>
            </a:xfrm>
            <a:custGeom>
              <a:avLst/>
              <a:gdLst/>
              <a:ahLst/>
              <a:cxnLst>
                <a:cxn ang="0">
                  <a:pos x="119" y="50"/>
                </a:cxn>
                <a:cxn ang="0">
                  <a:pos x="119" y="47"/>
                </a:cxn>
                <a:cxn ang="0">
                  <a:pos x="113" y="36"/>
                </a:cxn>
                <a:cxn ang="0">
                  <a:pos x="106" y="23"/>
                </a:cxn>
                <a:cxn ang="0">
                  <a:pos x="94" y="9"/>
                </a:cxn>
                <a:cxn ang="0">
                  <a:pos x="77" y="3"/>
                </a:cxn>
                <a:cxn ang="0">
                  <a:pos x="58" y="0"/>
                </a:cxn>
                <a:cxn ang="0">
                  <a:pos x="31" y="9"/>
                </a:cxn>
                <a:cxn ang="0">
                  <a:pos x="0" y="29"/>
                </a:cxn>
                <a:cxn ang="0">
                  <a:pos x="3" y="29"/>
                </a:cxn>
                <a:cxn ang="0">
                  <a:pos x="12" y="26"/>
                </a:cxn>
                <a:cxn ang="0">
                  <a:pos x="25" y="23"/>
                </a:cxn>
                <a:cxn ang="0">
                  <a:pos x="45" y="23"/>
                </a:cxn>
                <a:cxn ang="0">
                  <a:pos x="61" y="26"/>
                </a:cxn>
                <a:cxn ang="0">
                  <a:pos x="80" y="32"/>
                </a:cxn>
                <a:cxn ang="0">
                  <a:pos x="100" y="47"/>
                </a:cxn>
                <a:cxn ang="0">
                  <a:pos x="116" y="67"/>
                </a:cxn>
                <a:cxn ang="0">
                  <a:pos x="119" y="50"/>
                </a:cxn>
              </a:cxnLst>
              <a:rect l="0" t="0" r="r" b="b"/>
              <a:pathLst>
                <a:path w="119" h="67">
                  <a:moveTo>
                    <a:pt x="119" y="50"/>
                  </a:moveTo>
                  <a:lnTo>
                    <a:pt x="119" y="47"/>
                  </a:lnTo>
                  <a:lnTo>
                    <a:pt x="113" y="36"/>
                  </a:lnTo>
                  <a:lnTo>
                    <a:pt x="106" y="23"/>
                  </a:lnTo>
                  <a:lnTo>
                    <a:pt x="94" y="9"/>
                  </a:lnTo>
                  <a:lnTo>
                    <a:pt x="77" y="3"/>
                  </a:lnTo>
                  <a:lnTo>
                    <a:pt x="58" y="0"/>
                  </a:lnTo>
                  <a:lnTo>
                    <a:pt x="31" y="9"/>
                  </a:lnTo>
                  <a:lnTo>
                    <a:pt x="0" y="29"/>
                  </a:lnTo>
                  <a:lnTo>
                    <a:pt x="3" y="29"/>
                  </a:lnTo>
                  <a:lnTo>
                    <a:pt x="12" y="26"/>
                  </a:lnTo>
                  <a:lnTo>
                    <a:pt x="25" y="23"/>
                  </a:lnTo>
                  <a:lnTo>
                    <a:pt x="45" y="23"/>
                  </a:lnTo>
                  <a:lnTo>
                    <a:pt x="61" y="26"/>
                  </a:lnTo>
                  <a:lnTo>
                    <a:pt x="80" y="32"/>
                  </a:lnTo>
                  <a:lnTo>
                    <a:pt x="100" y="47"/>
                  </a:lnTo>
                  <a:lnTo>
                    <a:pt x="116" y="67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595" y="3452"/>
              <a:ext cx="76" cy="17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1"/>
                </a:cxn>
                <a:cxn ang="0">
                  <a:pos x="0" y="37"/>
                </a:cxn>
                <a:cxn ang="0">
                  <a:pos x="5" y="83"/>
                </a:cxn>
                <a:cxn ang="0">
                  <a:pos x="11" y="133"/>
                </a:cxn>
                <a:cxn ang="0">
                  <a:pos x="27" y="191"/>
                </a:cxn>
                <a:cxn ang="0">
                  <a:pos x="52" y="252"/>
                </a:cxn>
                <a:cxn ang="0">
                  <a:pos x="94" y="306"/>
                </a:cxn>
                <a:cxn ang="0">
                  <a:pos x="152" y="356"/>
                </a:cxn>
                <a:cxn ang="0">
                  <a:pos x="149" y="353"/>
                </a:cxn>
                <a:cxn ang="0">
                  <a:pos x="136" y="336"/>
                </a:cxn>
                <a:cxn ang="0">
                  <a:pos x="117" y="316"/>
                </a:cxn>
                <a:cxn ang="0">
                  <a:pos x="97" y="292"/>
                </a:cxn>
                <a:cxn ang="0">
                  <a:pos x="78" y="263"/>
                </a:cxn>
                <a:cxn ang="0">
                  <a:pos x="66" y="228"/>
                </a:cxn>
                <a:cxn ang="0">
                  <a:pos x="56" y="197"/>
                </a:cxn>
                <a:cxn ang="0">
                  <a:pos x="56" y="167"/>
                </a:cxn>
                <a:cxn ang="0">
                  <a:pos x="56" y="159"/>
                </a:cxn>
                <a:cxn ang="0">
                  <a:pos x="60" y="147"/>
                </a:cxn>
                <a:cxn ang="0">
                  <a:pos x="52" y="133"/>
                </a:cxn>
                <a:cxn ang="0">
                  <a:pos x="33" y="126"/>
                </a:cxn>
                <a:cxn ang="0">
                  <a:pos x="36" y="115"/>
                </a:cxn>
                <a:cxn ang="0">
                  <a:pos x="36" y="92"/>
                </a:cxn>
                <a:cxn ang="0">
                  <a:pos x="30" y="51"/>
                </a:cxn>
                <a:cxn ang="0">
                  <a:pos x="5" y="0"/>
                </a:cxn>
              </a:cxnLst>
              <a:rect l="0" t="0" r="r" b="b"/>
              <a:pathLst>
                <a:path w="152" h="356">
                  <a:moveTo>
                    <a:pt x="5" y="0"/>
                  </a:moveTo>
                  <a:lnTo>
                    <a:pt x="5" y="11"/>
                  </a:lnTo>
                  <a:lnTo>
                    <a:pt x="0" y="37"/>
                  </a:lnTo>
                  <a:lnTo>
                    <a:pt x="5" y="83"/>
                  </a:lnTo>
                  <a:lnTo>
                    <a:pt x="11" y="133"/>
                  </a:lnTo>
                  <a:lnTo>
                    <a:pt x="27" y="191"/>
                  </a:lnTo>
                  <a:lnTo>
                    <a:pt x="52" y="252"/>
                  </a:lnTo>
                  <a:lnTo>
                    <a:pt x="94" y="306"/>
                  </a:lnTo>
                  <a:lnTo>
                    <a:pt x="152" y="356"/>
                  </a:lnTo>
                  <a:lnTo>
                    <a:pt x="149" y="353"/>
                  </a:lnTo>
                  <a:lnTo>
                    <a:pt x="136" y="336"/>
                  </a:lnTo>
                  <a:lnTo>
                    <a:pt x="117" y="316"/>
                  </a:lnTo>
                  <a:lnTo>
                    <a:pt x="97" y="292"/>
                  </a:lnTo>
                  <a:lnTo>
                    <a:pt x="78" y="263"/>
                  </a:lnTo>
                  <a:lnTo>
                    <a:pt x="66" y="228"/>
                  </a:lnTo>
                  <a:lnTo>
                    <a:pt x="56" y="197"/>
                  </a:lnTo>
                  <a:lnTo>
                    <a:pt x="56" y="167"/>
                  </a:lnTo>
                  <a:lnTo>
                    <a:pt x="56" y="159"/>
                  </a:lnTo>
                  <a:lnTo>
                    <a:pt x="60" y="147"/>
                  </a:lnTo>
                  <a:lnTo>
                    <a:pt x="52" y="133"/>
                  </a:lnTo>
                  <a:lnTo>
                    <a:pt x="33" y="126"/>
                  </a:lnTo>
                  <a:lnTo>
                    <a:pt x="36" y="115"/>
                  </a:lnTo>
                  <a:lnTo>
                    <a:pt x="36" y="92"/>
                  </a:lnTo>
                  <a:lnTo>
                    <a:pt x="30" y="5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686" y="3593"/>
              <a:ext cx="79" cy="3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3" y="70"/>
                </a:cxn>
                <a:cxn ang="0">
                  <a:pos x="9" y="61"/>
                </a:cxn>
                <a:cxn ang="0">
                  <a:pos x="22" y="47"/>
                </a:cxn>
                <a:cxn ang="0">
                  <a:pos x="39" y="33"/>
                </a:cxn>
                <a:cxn ang="0">
                  <a:pos x="61" y="16"/>
                </a:cxn>
                <a:cxn ang="0">
                  <a:pos x="87" y="6"/>
                </a:cxn>
                <a:cxn ang="0">
                  <a:pos x="119" y="0"/>
                </a:cxn>
                <a:cxn ang="0">
                  <a:pos x="158" y="3"/>
                </a:cxn>
                <a:cxn ang="0">
                  <a:pos x="152" y="6"/>
                </a:cxn>
                <a:cxn ang="0">
                  <a:pos x="136" y="12"/>
                </a:cxn>
                <a:cxn ang="0">
                  <a:pos x="116" y="23"/>
                </a:cxn>
                <a:cxn ang="0">
                  <a:pos x="90" y="33"/>
                </a:cxn>
                <a:cxn ang="0">
                  <a:pos x="61" y="47"/>
                </a:cxn>
                <a:cxn ang="0">
                  <a:pos x="36" y="56"/>
                </a:cxn>
                <a:cxn ang="0">
                  <a:pos x="12" y="67"/>
                </a:cxn>
                <a:cxn ang="0">
                  <a:pos x="0" y="73"/>
                </a:cxn>
              </a:cxnLst>
              <a:rect l="0" t="0" r="r" b="b"/>
              <a:pathLst>
                <a:path w="158" h="73">
                  <a:moveTo>
                    <a:pt x="0" y="73"/>
                  </a:moveTo>
                  <a:lnTo>
                    <a:pt x="3" y="70"/>
                  </a:lnTo>
                  <a:lnTo>
                    <a:pt x="9" y="61"/>
                  </a:lnTo>
                  <a:lnTo>
                    <a:pt x="22" y="47"/>
                  </a:lnTo>
                  <a:lnTo>
                    <a:pt x="39" y="33"/>
                  </a:lnTo>
                  <a:lnTo>
                    <a:pt x="61" y="16"/>
                  </a:lnTo>
                  <a:lnTo>
                    <a:pt x="87" y="6"/>
                  </a:lnTo>
                  <a:lnTo>
                    <a:pt x="119" y="0"/>
                  </a:lnTo>
                  <a:lnTo>
                    <a:pt x="158" y="3"/>
                  </a:lnTo>
                  <a:lnTo>
                    <a:pt x="152" y="6"/>
                  </a:lnTo>
                  <a:lnTo>
                    <a:pt x="136" y="12"/>
                  </a:lnTo>
                  <a:lnTo>
                    <a:pt x="116" y="23"/>
                  </a:lnTo>
                  <a:lnTo>
                    <a:pt x="90" y="33"/>
                  </a:lnTo>
                  <a:lnTo>
                    <a:pt x="61" y="47"/>
                  </a:lnTo>
                  <a:lnTo>
                    <a:pt x="36" y="56"/>
                  </a:lnTo>
                  <a:lnTo>
                    <a:pt x="12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660" y="3622"/>
              <a:ext cx="34" cy="8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55" y="11"/>
                </a:cxn>
                <a:cxn ang="0">
                  <a:pos x="30" y="41"/>
                </a:cxn>
                <a:cxn ang="0">
                  <a:pos x="3" y="93"/>
                </a:cxn>
                <a:cxn ang="0">
                  <a:pos x="0" y="168"/>
                </a:cxn>
                <a:cxn ang="0">
                  <a:pos x="9" y="144"/>
                </a:cxn>
                <a:cxn ang="0">
                  <a:pos x="30" y="93"/>
                </a:cxn>
                <a:cxn ang="0">
                  <a:pos x="52" y="38"/>
                </a:cxn>
                <a:cxn ang="0">
                  <a:pos x="67" y="0"/>
                </a:cxn>
              </a:cxnLst>
              <a:rect l="0" t="0" r="r" b="b"/>
              <a:pathLst>
                <a:path w="67" h="168">
                  <a:moveTo>
                    <a:pt x="67" y="0"/>
                  </a:moveTo>
                  <a:lnTo>
                    <a:pt x="55" y="11"/>
                  </a:lnTo>
                  <a:lnTo>
                    <a:pt x="30" y="41"/>
                  </a:lnTo>
                  <a:lnTo>
                    <a:pt x="3" y="93"/>
                  </a:lnTo>
                  <a:lnTo>
                    <a:pt x="0" y="168"/>
                  </a:lnTo>
                  <a:lnTo>
                    <a:pt x="9" y="144"/>
                  </a:lnTo>
                  <a:lnTo>
                    <a:pt x="30" y="93"/>
                  </a:lnTo>
                  <a:lnTo>
                    <a:pt x="52" y="3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214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429" y="3038"/>
              <a:ext cx="102" cy="119"/>
            </a:xfrm>
            <a:custGeom>
              <a:avLst/>
              <a:gdLst/>
              <a:ahLst/>
              <a:cxnLst>
                <a:cxn ang="0">
                  <a:pos x="122" y="228"/>
                </a:cxn>
                <a:cxn ang="0">
                  <a:pos x="113" y="237"/>
                </a:cxn>
                <a:cxn ang="0">
                  <a:pos x="0" y="81"/>
                </a:cxn>
                <a:cxn ang="0">
                  <a:pos x="16" y="72"/>
                </a:cxn>
                <a:cxn ang="0">
                  <a:pos x="64" y="142"/>
                </a:cxn>
                <a:cxn ang="0">
                  <a:pos x="125" y="81"/>
                </a:cxn>
                <a:cxn ang="0">
                  <a:pos x="82" y="14"/>
                </a:cxn>
                <a:cxn ang="0">
                  <a:pos x="94" y="0"/>
                </a:cxn>
                <a:cxn ang="0">
                  <a:pos x="204" y="156"/>
                </a:cxn>
                <a:cxn ang="0">
                  <a:pos x="191" y="170"/>
                </a:cxn>
                <a:cxn ang="0">
                  <a:pos x="139" y="95"/>
                </a:cxn>
                <a:cxn ang="0">
                  <a:pos x="78" y="156"/>
                </a:cxn>
                <a:cxn ang="0">
                  <a:pos x="122" y="228"/>
                </a:cxn>
              </a:cxnLst>
              <a:rect l="0" t="0" r="r" b="b"/>
              <a:pathLst>
                <a:path w="204" h="237">
                  <a:moveTo>
                    <a:pt x="122" y="228"/>
                  </a:moveTo>
                  <a:lnTo>
                    <a:pt x="113" y="237"/>
                  </a:lnTo>
                  <a:lnTo>
                    <a:pt x="0" y="81"/>
                  </a:lnTo>
                  <a:lnTo>
                    <a:pt x="16" y="72"/>
                  </a:lnTo>
                  <a:lnTo>
                    <a:pt x="64" y="142"/>
                  </a:lnTo>
                  <a:lnTo>
                    <a:pt x="125" y="81"/>
                  </a:lnTo>
                  <a:lnTo>
                    <a:pt x="82" y="14"/>
                  </a:lnTo>
                  <a:lnTo>
                    <a:pt x="94" y="0"/>
                  </a:lnTo>
                  <a:lnTo>
                    <a:pt x="204" y="156"/>
                  </a:lnTo>
                  <a:lnTo>
                    <a:pt x="191" y="170"/>
                  </a:lnTo>
                  <a:lnTo>
                    <a:pt x="139" y="95"/>
                  </a:lnTo>
                  <a:lnTo>
                    <a:pt x="78" y="156"/>
                  </a:lnTo>
                  <a:lnTo>
                    <a:pt x="122" y="228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552" y="3006"/>
              <a:ext cx="47" cy="88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177"/>
                </a:cxn>
                <a:cxn ang="0">
                  <a:pos x="9" y="177"/>
                </a:cxn>
                <a:cxn ang="0">
                  <a:pos x="19" y="174"/>
                </a:cxn>
                <a:cxn ang="0">
                  <a:pos x="25" y="174"/>
                </a:cxn>
                <a:cxn ang="0">
                  <a:pos x="34" y="169"/>
                </a:cxn>
                <a:cxn ang="0">
                  <a:pos x="42" y="163"/>
                </a:cxn>
                <a:cxn ang="0">
                  <a:pos x="45" y="160"/>
                </a:cxn>
                <a:cxn ang="0">
                  <a:pos x="52" y="154"/>
                </a:cxn>
                <a:cxn ang="0">
                  <a:pos x="55" y="146"/>
                </a:cxn>
                <a:cxn ang="0">
                  <a:pos x="61" y="140"/>
                </a:cxn>
                <a:cxn ang="0">
                  <a:pos x="64" y="133"/>
                </a:cxn>
                <a:cxn ang="0">
                  <a:pos x="67" y="129"/>
                </a:cxn>
                <a:cxn ang="0">
                  <a:pos x="67" y="122"/>
                </a:cxn>
                <a:cxn ang="0">
                  <a:pos x="77" y="137"/>
                </a:cxn>
                <a:cxn ang="0">
                  <a:pos x="94" y="129"/>
                </a:cxn>
                <a:cxn ang="0">
                  <a:pos x="28" y="0"/>
                </a:cxn>
                <a:cxn ang="0">
                  <a:pos x="16" y="7"/>
                </a:cxn>
                <a:cxn ang="0">
                  <a:pos x="25" y="27"/>
                </a:cxn>
                <a:cxn ang="0">
                  <a:pos x="19" y="24"/>
                </a:cxn>
                <a:cxn ang="0">
                  <a:pos x="12" y="24"/>
                </a:cxn>
                <a:cxn ang="0">
                  <a:pos x="6" y="21"/>
                </a:cxn>
                <a:cxn ang="0">
                  <a:pos x="0" y="21"/>
                </a:cxn>
                <a:cxn ang="0">
                  <a:pos x="0" y="41"/>
                </a:cxn>
                <a:cxn ang="0">
                  <a:pos x="3" y="41"/>
                </a:cxn>
                <a:cxn ang="0">
                  <a:pos x="6" y="41"/>
                </a:cxn>
                <a:cxn ang="0">
                  <a:pos x="12" y="41"/>
                </a:cxn>
                <a:cxn ang="0">
                  <a:pos x="16" y="44"/>
                </a:cxn>
                <a:cxn ang="0">
                  <a:pos x="25" y="47"/>
                </a:cxn>
                <a:cxn ang="0">
                  <a:pos x="31" y="55"/>
                </a:cxn>
                <a:cxn ang="0">
                  <a:pos x="39" y="61"/>
                </a:cxn>
                <a:cxn ang="0">
                  <a:pos x="45" y="72"/>
                </a:cxn>
                <a:cxn ang="0">
                  <a:pos x="45" y="72"/>
                </a:cxn>
                <a:cxn ang="0">
                  <a:pos x="52" y="85"/>
                </a:cxn>
                <a:cxn ang="0">
                  <a:pos x="55" y="96"/>
                </a:cxn>
                <a:cxn ang="0">
                  <a:pos x="55" y="108"/>
                </a:cxn>
                <a:cxn ang="0">
                  <a:pos x="52" y="122"/>
                </a:cxn>
                <a:cxn ang="0">
                  <a:pos x="48" y="133"/>
                </a:cxn>
                <a:cxn ang="0">
                  <a:pos x="42" y="140"/>
                </a:cxn>
                <a:cxn ang="0">
                  <a:pos x="34" y="146"/>
                </a:cxn>
                <a:cxn ang="0">
                  <a:pos x="25" y="154"/>
                </a:cxn>
                <a:cxn ang="0">
                  <a:pos x="19" y="157"/>
                </a:cxn>
                <a:cxn ang="0">
                  <a:pos x="12" y="157"/>
                </a:cxn>
                <a:cxn ang="0">
                  <a:pos x="6" y="160"/>
                </a:cxn>
                <a:cxn ang="0">
                  <a:pos x="0" y="160"/>
                </a:cxn>
              </a:cxnLst>
              <a:rect l="0" t="0" r="r" b="b"/>
              <a:pathLst>
                <a:path w="94" h="177">
                  <a:moveTo>
                    <a:pt x="0" y="160"/>
                  </a:moveTo>
                  <a:lnTo>
                    <a:pt x="0" y="177"/>
                  </a:lnTo>
                  <a:lnTo>
                    <a:pt x="9" y="177"/>
                  </a:lnTo>
                  <a:lnTo>
                    <a:pt x="19" y="174"/>
                  </a:lnTo>
                  <a:lnTo>
                    <a:pt x="25" y="174"/>
                  </a:lnTo>
                  <a:lnTo>
                    <a:pt x="34" y="169"/>
                  </a:lnTo>
                  <a:lnTo>
                    <a:pt x="42" y="163"/>
                  </a:lnTo>
                  <a:lnTo>
                    <a:pt x="45" y="160"/>
                  </a:lnTo>
                  <a:lnTo>
                    <a:pt x="52" y="154"/>
                  </a:lnTo>
                  <a:lnTo>
                    <a:pt x="55" y="146"/>
                  </a:lnTo>
                  <a:lnTo>
                    <a:pt x="61" y="140"/>
                  </a:lnTo>
                  <a:lnTo>
                    <a:pt x="64" y="133"/>
                  </a:lnTo>
                  <a:lnTo>
                    <a:pt x="67" y="129"/>
                  </a:lnTo>
                  <a:lnTo>
                    <a:pt x="67" y="122"/>
                  </a:lnTo>
                  <a:lnTo>
                    <a:pt x="77" y="137"/>
                  </a:lnTo>
                  <a:lnTo>
                    <a:pt x="94" y="129"/>
                  </a:lnTo>
                  <a:lnTo>
                    <a:pt x="28" y="0"/>
                  </a:lnTo>
                  <a:lnTo>
                    <a:pt x="16" y="7"/>
                  </a:lnTo>
                  <a:lnTo>
                    <a:pt x="25" y="27"/>
                  </a:lnTo>
                  <a:lnTo>
                    <a:pt x="19" y="24"/>
                  </a:lnTo>
                  <a:lnTo>
                    <a:pt x="12" y="24"/>
                  </a:lnTo>
                  <a:lnTo>
                    <a:pt x="6" y="21"/>
                  </a:lnTo>
                  <a:lnTo>
                    <a:pt x="0" y="2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6" y="44"/>
                  </a:lnTo>
                  <a:lnTo>
                    <a:pt x="25" y="47"/>
                  </a:lnTo>
                  <a:lnTo>
                    <a:pt x="31" y="55"/>
                  </a:lnTo>
                  <a:lnTo>
                    <a:pt x="39" y="61"/>
                  </a:lnTo>
                  <a:lnTo>
                    <a:pt x="45" y="72"/>
                  </a:lnTo>
                  <a:lnTo>
                    <a:pt x="45" y="72"/>
                  </a:lnTo>
                  <a:lnTo>
                    <a:pt x="52" y="85"/>
                  </a:lnTo>
                  <a:lnTo>
                    <a:pt x="55" y="96"/>
                  </a:lnTo>
                  <a:lnTo>
                    <a:pt x="55" y="108"/>
                  </a:lnTo>
                  <a:lnTo>
                    <a:pt x="52" y="122"/>
                  </a:lnTo>
                  <a:lnTo>
                    <a:pt x="48" y="133"/>
                  </a:lnTo>
                  <a:lnTo>
                    <a:pt x="42" y="140"/>
                  </a:lnTo>
                  <a:lnTo>
                    <a:pt x="34" y="146"/>
                  </a:lnTo>
                  <a:lnTo>
                    <a:pt x="25" y="154"/>
                  </a:lnTo>
                  <a:lnTo>
                    <a:pt x="19" y="157"/>
                  </a:lnTo>
                  <a:lnTo>
                    <a:pt x="12" y="157"/>
                  </a:lnTo>
                  <a:lnTo>
                    <a:pt x="6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520" y="3016"/>
              <a:ext cx="32" cy="78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1" y="0"/>
                </a:cxn>
                <a:cxn ang="0">
                  <a:pos x="55" y="0"/>
                </a:cxn>
                <a:cxn ang="0">
                  <a:pos x="47" y="3"/>
                </a:cxn>
                <a:cxn ang="0">
                  <a:pos x="40" y="3"/>
                </a:cxn>
                <a:cxn ang="0">
                  <a:pos x="34" y="6"/>
                </a:cxn>
                <a:cxn ang="0">
                  <a:pos x="22" y="17"/>
                </a:cxn>
                <a:cxn ang="0">
                  <a:pos x="12" y="26"/>
                </a:cxn>
                <a:cxn ang="0">
                  <a:pos x="6" y="40"/>
                </a:cxn>
                <a:cxn ang="0">
                  <a:pos x="0" y="58"/>
                </a:cxn>
                <a:cxn ang="0">
                  <a:pos x="0" y="72"/>
                </a:cxn>
                <a:cxn ang="0">
                  <a:pos x="0" y="87"/>
                </a:cxn>
                <a:cxn ang="0">
                  <a:pos x="3" y="101"/>
                </a:cxn>
                <a:cxn ang="0">
                  <a:pos x="6" y="116"/>
                </a:cxn>
                <a:cxn ang="0">
                  <a:pos x="15" y="128"/>
                </a:cxn>
                <a:cxn ang="0">
                  <a:pos x="25" y="139"/>
                </a:cxn>
                <a:cxn ang="0">
                  <a:pos x="34" y="148"/>
                </a:cxn>
                <a:cxn ang="0">
                  <a:pos x="47" y="153"/>
                </a:cxn>
                <a:cxn ang="0">
                  <a:pos x="51" y="156"/>
                </a:cxn>
                <a:cxn ang="0">
                  <a:pos x="55" y="156"/>
                </a:cxn>
                <a:cxn ang="0">
                  <a:pos x="61" y="156"/>
                </a:cxn>
                <a:cxn ang="0">
                  <a:pos x="64" y="156"/>
                </a:cxn>
                <a:cxn ang="0">
                  <a:pos x="64" y="139"/>
                </a:cxn>
                <a:cxn ang="0">
                  <a:pos x="61" y="139"/>
                </a:cxn>
                <a:cxn ang="0">
                  <a:pos x="58" y="136"/>
                </a:cxn>
                <a:cxn ang="0">
                  <a:pos x="55" y="136"/>
                </a:cxn>
                <a:cxn ang="0">
                  <a:pos x="51" y="136"/>
                </a:cxn>
                <a:cxn ang="0">
                  <a:pos x="44" y="133"/>
                </a:cxn>
                <a:cxn ang="0">
                  <a:pos x="37" y="125"/>
                </a:cxn>
                <a:cxn ang="0">
                  <a:pos x="28" y="116"/>
                </a:cxn>
                <a:cxn ang="0">
                  <a:pos x="22" y="108"/>
                </a:cxn>
                <a:cxn ang="0">
                  <a:pos x="19" y="98"/>
                </a:cxn>
                <a:cxn ang="0">
                  <a:pos x="15" y="84"/>
                </a:cxn>
                <a:cxn ang="0">
                  <a:pos x="15" y="75"/>
                </a:cxn>
                <a:cxn ang="0">
                  <a:pos x="15" y="61"/>
                </a:cxn>
                <a:cxn ang="0">
                  <a:pos x="22" y="51"/>
                </a:cxn>
                <a:cxn ang="0">
                  <a:pos x="28" y="40"/>
                </a:cxn>
                <a:cxn ang="0">
                  <a:pos x="34" y="34"/>
                </a:cxn>
                <a:cxn ang="0">
                  <a:pos x="44" y="26"/>
                </a:cxn>
                <a:cxn ang="0">
                  <a:pos x="47" y="23"/>
                </a:cxn>
                <a:cxn ang="0">
                  <a:pos x="55" y="20"/>
                </a:cxn>
                <a:cxn ang="0">
                  <a:pos x="58" y="20"/>
                </a:cxn>
                <a:cxn ang="0">
                  <a:pos x="64" y="20"/>
                </a:cxn>
              </a:cxnLst>
              <a:rect l="0" t="0" r="r" b="b"/>
              <a:pathLst>
                <a:path w="64" h="156">
                  <a:moveTo>
                    <a:pt x="64" y="20"/>
                  </a:move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7" y="3"/>
                  </a:lnTo>
                  <a:lnTo>
                    <a:pt x="40" y="3"/>
                  </a:lnTo>
                  <a:lnTo>
                    <a:pt x="34" y="6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6" y="40"/>
                  </a:lnTo>
                  <a:lnTo>
                    <a:pt x="0" y="58"/>
                  </a:lnTo>
                  <a:lnTo>
                    <a:pt x="0" y="72"/>
                  </a:lnTo>
                  <a:lnTo>
                    <a:pt x="0" y="87"/>
                  </a:lnTo>
                  <a:lnTo>
                    <a:pt x="3" y="101"/>
                  </a:lnTo>
                  <a:lnTo>
                    <a:pt x="6" y="116"/>
                  </a:lnTo>
                  <a:lnTo>
                    <a:pt x="15" y="128"/>
                  </a:lnTo>
                  <a:lnTo>
                    <a:pt x="25" y="139"/>
                  </a:lnTo>
                  <a:lnTo>
                    <a:pt x="34" y="148"/>
                  </a:lnTo>
                  <a:lnTo>
                    <a:pt x="47" y="153"/>
                  </a:lnTo>
                  <a:lnTo>
                    <a:pt x="51" y="156"/>
                  </a:lnTo>
                  <a:lnTo>
                    <a:pt x="55" y="156"/>
                  </a:lnTo>
                  <a:lnTo>
                    <a:pt x="61" y="156"/>
                  </a:lnTo>
                  <a:lnTo>
                    <a:pt x="64" y="156"/>
                  </a:lnTo>
                  <a:lnTo>
                    <a:pt x="64" y="139"/>
                  </a:lnTo>
                  <a:lnTo>
                    <a:pt x="61" y="139"/>
                  </a:lnTo>
                  <a:lnTo>
                    <a:pt x="58" y="136"/>
                  </a:lnTo>
                  <a:lnTo>
                    <a:pt x="55" y="136"/>
                  </a:lnTo>
                  <a:lnTo>
                    <a:pt x="51" y="136"/>
                  </a:lnTo>
                  <a:lnTo>
                    <a:pt x="44" y="133"/>
                  </a:lnTo>
                  <a:lnTo>
                    <a:pt x="37" y="125"/>
                  </a:lnTo>
                  <a:lnTo>
                    <a:pt x="28" y="116"/>
                  </a:lnTo>
                  <a:lnTo>
                    <a:pt x="22" y="108"/>
                  </a:lnTo>
                  <a:lnTo>
                    <a:pt x="19" y="98"/>
                  </a:lnTo>
                  <a:lnTo>
                    <a:pt x="15" y="84"/>
                  </a:lnTo>
                  <a:lnTo>
                    <a:pt x="15" y="75"/>
                  </a:lnTo>
                  <a:lnTo>
                    <a:pt x="15" y="61"/>
                  </a:lnTo>
                  <a:lnTo>
                    <a:pt x="22" y="51"/>
                  </a:lnTo>
                  <a:lnTo>
                    <a:pt x="28" y="40"/>
                  </a:lnTo>
                  <a:lnTo>
                    <a:pt x="34" y="34"/>
                  </a:lnTo>
                  <a:lnTo>
                    <a:pt x="44" y="26"/>
                  </a:lnTo>
                  <a:lnTo>
                    <a:pt x="47" y="23"/>
                  </a:lnTo>
                  <a:lnTo>
                    <a:pt x="55" y="20"/>
                  </a:lnTo>
                  <a:lnTo>
                    <a:pt x="58" y="20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629" y="2978"/>
              <a:ext cx="36" cy="79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0" y="156"/>
                </a:cxn>
                <a:cxn ang="0">
                  <a:pos x="6" y="156"/>
                </a:cxn>
                <a:cxn ang="0">
                  <a:pos x="12" y="156"/>
                </a:cxn>
                <a:cxn ang="0">
                  <a:pos x="19" y="156"/>
                </a:cxn>
                <a:cxn ang="0">
                  <a:pos x="25" y="153"/>
                </a:cxn>
                <a:cxn ang="0">
                  <a:pos x="39" y="147"/>
                </a:cxn>
                <a:cxn ang="0">
                  <a:pos x="52" y="136"/>
                </a:cxn>
                <a:cxn ang="0">
                  <a:pos x="58" y="126"/>
                </a:cxn>
                <a:cxn ang="0">
                  <a:pos x="64" y="112"/>
                </a:cxn>
                <a:cxn ang="0">
                  <a:pos x="67" y="98"/>
                </a:cxn>
                <a:cxn ang="0">
                  <a:pos x="70" y="81"/>
                </a:cxn>
                <a:cxn ang="0">
                  <a:pos x="67" y="68"/>
                </a:cxn>
                <a:cxn ang="0">
                  <a:pos x="64" y="54"/>
                </a:cxn>
                <a:cxn ang="0">
                  <a:pos x="61" y="37"/>
                </a:cxn>
                <a:cxn ang="0">
                  <a:pos x="55" y="23"/>
                </a:cxn>
                <a:cxn ang="0">
                  <a:pos x="45" y="14"/>
                </a:cxn>
                <a:cxn ang="0">
                  <a:pos x="31" y="7"/>
                </a:cxn>
                <a:cxn ang="0">
                  <a:pos x="22" y="3"/>
                </a:cxn>
                <a:cxn ang="0">
                  <a:pos x="16" y="3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" y="17"/>
                </a:cxn>
                <a:cxn ang="0">
                  <a:pos x="12" y="20"/>
                </a:cxn>
                <a:cxn ang="0">
                  <a:pos x="16" y="23"/>
                </a:cxn>
                <a:cxn ang="0">
                  <a:pos x="22" y="28"/>
                </a:cxn>
                <a:cxn ang="0">
                  <a:pos x="31" y="31"/>
                </a:cxn>
                <a:cxn ang="0">
                  <a:pos x="39" y="37"/>
                </a:cxn>
                <a:cxn ang="0">
                  <a:pos x="45" y="48"/>
                </a:cxn>
                <a:cxn ang="0">
                  <a:pos x="52" y="61"/>
                </a:cxn>
                <a:cxn ang="0">
                  <a:pos x="55" y="72"/>
                </a:cxn>
                <a:cxn ang="0">
                  <a:pos x="55" y="81"/>
                </a:cxn>
                <a:cxn ang="0">
                  <a:pos x="55" y="92"/>
                </a:cxn>
                <a:cxn ang="0">
                  <a:pos x="52" y="106"/>
                </a:cxn>
                <a:cxn ang="0">
                  <a:pos x="45" y="115"/>
                </a:cxn>
                <a:cxn ang="0">
                  <a:pos x="39" y="122"/>
                </a:cxn>
                <a:cxn ang="0">
                  <a:pos x="28" y="130"/>
                </a:cxn>
                <a:cxn ang="0">
                  <a:pos x="19" y="136"/>
                </a:cxn>
                <a:cxn ang="0">
                  <a:pos x="16" y="139"/>
                </a:cxn>
                <a:cxn ang="0">
                  <a:pos x="9" y="139"/>
                </a:cxn>
                <a:cxn ang="0">
                  <a:pos x="6" y="139"/>
                </a:cxn>
                <a:cxn ang="0">
                  <a:pos x="0" y="139"/>
                </a:cxn>
              </a:cxnLst>
              <a:rect l="0" t="0" r="r" b="b"/>
              <a:pathLst>
                <a:path w="70" h="156">
                  <a:moveTo>
                    <a:pt x="0" y="139"/>
                  </a:moveTo>
                  <a:lnTo>
                    <a:pt x="0" y="156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9" y="156"/>
                  </a:lnTo>
                  <a:lnTo>
                    <a:pt x="25" y="153"/>
                  </a:lnTo>
                  <a:lnTo>
                    <a:pt x="39" y="147"/>
                  </a:lnTo>
                  <a:lnTo>
                    <a:pt x="52" y="136"/>
                  </a:lnTo>
                  <a:lnTo>
                    <a:pt x="58" y="126"/>
                  </a:lnTo>
                  <a:lnTo>
                    <a:pt x="64" y="112"/>
                  </a:lnTo>
                  <a:lnTo>
                    <a:pt x="67" y="98"/>
                  </a:lnTo>
                  <a:lnTo>
                    <a:pt x="70" y="81"/>
                  </a:lnTo>
                  <a:lnTo>
                    <a:pt x="67" y="68"/>
                  </a:lnTo>
                  <a:lnTo>
                    <a:pt x="64" y="54"/>
                  </a:lnTo>
                  <a:lnTo>
                    <a:pt x="61" y="37"/>
                  </a:lnTo>
                  <a:lnTo>
                    <a:pt x="55" y="23"/>
                  </a:lnTo>
                  <a:lnTo>
                    <a:pt x="45" y="14"/>
                  </a:lnTo>
                  <a:lnTo>
                    <a:pt x="31" y="7"/>
                  </a:lnTo>
                  <a:lnTo>
                    <a:pt x="22" y="3"/>
                  </a:lnTo>
                  <a:lnTo>
                    <a:pt x="16" y="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2" y="20"/>
                  </a:lnTo>
                  <a:lnTo>
                    <a:pt x="16" y="23"/>
                  </a:lnTo>
                  <a:lnTo>
                    <a:pt x="22" y="28"/>
                  </a:lnTo>
                  <a:lnTo>
                    <a:pt x="31" y="31"/>
                  </a:lnTo>
                  <a:lnTo>
                    <a:pt x="39" y="37"/>
                  </a:lnTo>
                  <a:lnTo>
                    <a:pt x="45" y="48"/>
                  </a:lnTo>
                  <a:lnTo>
                    <a:pt x="52" y="61"/>
                  </a:lnTo>
                  <a:lnTo>
                    <a:pt x="55" y="72"/>
                  </a:lnTo>
                  <a:lnTo>
                    <a:pt x="55" y="81"/>
                  </a:lnTo>
                  <a:lnTo>
                    <a:pt x="55" y="92"/>
                  </a:lnTo>
                  <a:lnTo>
                    <a:pt x="52" y="106"/>
                  </a:lnTo>
                  <a:lnTo>
                    <a:pt x="45" y="115"/>
                  </a:lnTo>
                  <a:lnTo>
                    <a:pt x="39" y="122"/>
                  </a:lnTo>
                  <a:lnTo>
                    <a:pt x="28" y="130"/>
                  </a:lnTo>
                  <a:lnTo>
                    <a:pt x="19" y="136"/>
                  </a:lnTo>
                  <a:lnTo>
                    <a:pt x="16" y="139"/>
                  </a:lnTo>
                  <a:lnTo>
                    <a:pt x="9" y="139"/>
                  </a:lnTo>
                  <a:lnTo>
                    <a:pt x="6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587" y="2978"/>
              <a:ext cx="42" cy="111"/>
            </a:xfrm>
            <a:custGeom>
              <a:avLst/>
              <a:gdLst/>
              <a:ahLst/>
              <a:cxnLst>
                <a:cxn ang="0">
                  <a:pos x="85" y="17"/>
                </a:cxn>
                <a:cxn ang="0">
                  <a:pos x="85" y="0"/>
                </a:cxn>
                <a:cxn ang="0">
                  <a:pos x="79" y="0"/>
                </a:cxn>
                <a:cxn ang="0">
                  <a:pos x="76" y="0"/>
                </a:cxn>
                <a:cxn ang="0">
                  <a:pos x="68" y="3"/>
                </a:cxn>
                <a:cxn ang="0">
                  <a:pos x="61" y="7"/>
                </a:cxn>
                <a:cxn ang="0">
                  <a:pos x="52" y="11"/>
                </a:cxn>
                <a:cxn ang="0">
                  <a:pos x="46" y="14"/>
                </a:cxn>
                <a:cxn ang="0">
                  <a:pos x="43" y="17"/>
                </a:cxn>
                <a:cxn ang="0">
                  <a:pos x="36" y="23"/>
                </a:cxn>
                <a:cxn ang="0">
                  <a:pos x="33" y="31"/>
                </a:cxn>
                <a:cxn ang="0">
                  <a:pos x="30" y="37"/>
                </a:cxn>
                <a:cxn ang="0">
                  <a:pos x="27" y="43"/>
                </a:cxn>
                <a:cxn ang="0">
                  <a:pos x="27" y="51"/>
                </a:cxn>
                <a:cxn ang="0">
                  <a:pos x="21" y="31"/>
                </a:cxn>
                <a:cxn ang="0">
                  <a:pos x="0" y="34"/>
                </a:cxn>
                <a:cxn ang="0">
                  <a:pos x="58" y="220"/>
                </a:cxn>
                <a:cxn ang="0">
                  <a:pos x="76" y="211"/>
                </a:cxn>
                <a:cxn ang="0">
                  <a:pos x="65" y="176"/>
                </a:cxn>
                <a:cxn ang="0">
                  <a:pos x="55" y="156"/>
                </a:cxn>
                <a:cxn ang="0">
                  <a:pos x="52" y="147"/>
                </a:cxn>
                <a:cxn ang="0">
                  <a:pos x="58" y="150"/>
                </a:cxn>
                <a:cxn ang="0">
                  <a:pos x="65" y="153"/>
                </a:cxn>
                <a:cxn ang="0">
                  <a:pos x="72" y="156"/>
                </a:cxn>
                <a:cxn ang="0">
                  <a:pos x="82" y="156"/>
                </a:cxn>
                <a:cxn ang="0">
                  <a:pos x="85" y="156"/>
                </a:cxn>
                <a:cxn ang="0">
                  <a:pos x="85" y="156"/>
                </a:cxn>
                <a:cxn ang="0">
                  <a:pos x="85" y="156"/>
                </a:cxn>
                <a:cxn ang="0">
                  <a:pos x="85" y="156"/>
                </a:cxn>
                <a:cxn ang="0">
                  <a:pos x="85" y="139"/>
                </a:cxn>
                <a:cxn ang="0">
                  <a:pos x="82" y="139"/>
                </a:cxn>
                <a:cxn ang="0">
                  <a:pos x="76" y="136"/>
                </a:cxn>
                <a:cxn ang="0">
                  <a:pos x="72" y="136"/>
                </a:cxn>
                <a:cxn ang="0">
                  <a:pos x="65" y="133"/>
                </a:cxn>
                <a:cxn ang="0">
                  <a:pos x="55" y="126"/>
                </a:cxn>
                <a:cxn ang="0">
                  <a:pos x="49" y="115"/>
                </a:cxn>
                <a:cxn ang="0">
                  <a:pos x="43" y="106"/>
                </a:cxn>
                <a:cxn ang="0">
                  <a:pos x="36" y="95"/>
                </a:cxn>
                <a:cxn ang="0">
                  <a:pos x="33" y="84"/>
                </a:cxn>
                <a:cxn ang="0">
                  <a:pos x="33" y="72"/>
                </a:cxn>
                <a:cxn ang="0">
                  <a:pos x="36" y="61"/>
                </a:cxn>
                <a:cxn ang="0">
                  <a:pos x="40" y="51"/>
                </a:cxn>
                <a:cxn ang="0">
                  <a:pos x="46" y="40"/>
                </a:cxn>
                <a:cxn ang="0">
                  <a:pos x="49" y="34"/>
                </a:cxn>
                <a:cxn ang="0">
                  <a:pos x="58" y="28"/>
                </a:cxn>
                <a:cxn ang="0">
                  <a:pos x="68" y="23"/>
                </a:cxn>
                <a:cxn ang="0">
                  <a:pos x="72" y="20"/>
                </a:cxn>
                <a:cxn ang="0">
                  <a:pos x="79" y="20"/>
                </a:cxn>
                <a:cxn ang="0">
                  <a:pos x="82" y="17"/>
                </a:cxn>
                <a:cxn ang="0">
                  <a:pos x="85" y="17"/>
                </a:cxn>
              </a:cxnLst>
              <a:rect l="0" t="0" r="r" b="b"/>
              <a:pathLst>
                <a:path w="85" h="220">
                  <a:moveTo>
                    <a:pt x="85" y="17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68" y="3"/>
                  </a:lnTo>
                  <a:lnTo>
                    <a:pt x="61" y="7"/>
                  </a:lnTo>
                  <a:lnTo>
                    <a:pt x="52" y="11"/>
                  </a:lnTo>
                  <a:lnTo>
                    <a:pt x="46" y="14"/>
                  </a:lnTo>
                  <a:lnTo>
                    <a:pt x="43" y="17"/>
                  </a:lnTo>
                  <a:lnTo>
                    <a:pt x="36" y="23"/>
                  </a:lnTo>
                  <a:lnTo>
                    <a:pt x="33" y="31"/>
                  </a:lnTo>
                  <a:lnTo>
                    <a:pt x="30" y="37"/>
                  </a:lnTo>
                  <a:lnTo>
                    <a:pt x="27" y="43"/>
                  </a:lnTo>
                  <a:lnTo>
                    <a:pt x="27" y="51"/>
                  </a:lnTo>
                  <a:lnTo>
                    <a:pt x="21" y="31"/>
                  </a:lnTo>
                  <a:lnTo>
                    <a:pt x="0" y="34"/>
                  </a:lnTo>
                  <a:lnTo>
                    <a:pt x="58" y="220"/>
                  </a:lnTo>
                  <a:lnTo>
                    <a:pt x="76" y="211"/>
                  </a:lnTo>
                  <a:lnTo>
                    <a:pt x="65" y="176"/>
                  </a:lnTo>
                  <a:lnTo>
                    <a:pt x="55" y="156"/>
                  </a:lnTo>
                  <a:lnTo>
                    <a:pt x="52" y="147"/>
                  </a:lnTo>
                  <a:lnTo>
                    <a:pt x="58" y="150"/>
                  </a:lnTo>
                  <a:lnTo>
                    <a:pt x="65" y="153"/>
                  </a:lnTo>
                  <a:lnTo>
                    <a:pt x="72" y="156"/>
                  </a:lnTo>
                  <a:lnTo>
                    <a:pt x="82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39"/>
                  </a:lnTo>
                  <a:lnTo>
                    <a:pt x="82" y="139"/>
                  </a:lnTo>
                  <a:lnTo>
                    <a:pt x="76" y="136"/>
                  </a:lnTo>
                  <a:lnTo>
                    <a:pt x="72" y="136"/>
                  </a:lnTo>
                  <a:lnTo>
                    <a:pt x="65" y="133"/>
                  </a:lnTo>
                  <a:lnTo>
                    <a:pt x="55" y="126"/>
                  </a:lnTo>
                  <a:lnTo>
                    <a:pt x="49" y="115"/>
                  </a:lnTo>
                  <a:lnTo>
                    <a:pt x="43" y="106"/>
                  </a:lnTo>
                  <a:lnTo>
                    <a:pt x="36" y="95"/>
                  </a:lnTo>
                  <a:lnTo>
                    <a:pt x="33" y="84"/>
                  </a:lnTo>
                  <a:lnTo>
                    <a:pt x="33" y="72"/>
                  </a:lnTo>
                  <a:lnTo>
                    <a:pt x="36" y="61"/>
                  </a:lnTo>
                  <a:lnTo>
                    <a:pt x="40" y="51"/>
                  </a:lnTo>
                  <a:lnTo>
                    <a:pt x="46" y="40"/>
                  </a:lnTo>
                  <a:lnTo>
                    <a:pt x="49" y="34"/>
                  </a:lnTo>
                  <a:lnTo>
                    <a:pt x="58" y="28"/>
                  </a:lnTo>
                  <a:lnTo>
                    <a:pt x="68" y="23"/>
                  </a:lnTo>
                  <a:lnTo>
                    <a:pt x="72" y="20"/>
                  </a:lnTo>
                  <a:lnTo>
                    <a:pt x="79" y="20"/>
                  </a:lnTo>
                  <a:lnTo>
                    <a:pt x="82" y="17"/>
                  </a:lnTo>
                  <a:lnTo>
                    <a:pt x="85" y="17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709" y="2952"/>
              <a:ext cx="33" cy="77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155"/>
                </a:cxn>
                <a:cxn ang="0">
                  <a:pos x="3" y="155"/>
                </a:cxn>
                <a:cxn ang="0">
                  <a:pos x="9" y="155"/>
                </a:cxn>
                <a:cxn ang="0">
                  <a:pos x="13" y="155"/>
                </a:cxn>
                <a:cxn ang="0">
                  <a:pos x="16" y="155"/>
                </a:cxn>
                <a:cxn ang="0">
                  <a:pos x="28" y="152"/>
                </a:cxn>
                <a:cxn ang="0">
                  <a:pos x="39" y="143"/>
                </a:cxn>
                <a:cxn ang="0">
                  <a:pos x="49" y="135"/>
                </a:cxn>
                <a:cxn ang="0">
                  <a:pos x="58" y="122"/>
                </a:cxn>
                <a:cxn ang="0">
                  <a:pos x="64" y="108"/>
                </a:cxn>
                <a:cxn ang="0">
                  <a:pos x="67" y="94"/>
                </a:cxn>
                <a:cxn ang="0">
                  <a:pos x="67" y="82"/>
                </a:cxn>
                <a:cxn ang="0">
                  <a:pos x="64" y="68"/>
                </a:cxn>
                <a:cxn ang="0">
                  <a:pos x="61" y="50"/>
                </a:cxn>
                <a:cxn ang="0">
                  <a:pos x="55" y="36"/>
                </a:cxn>
                <a:cxn ang="0">
                  <a:pos x="49" y="24"/>
                </a:cxn>
                <a:cxn ang="0">
                  <a:pos x="36" y="13"/>
                </a:cxn>
                <a:cxn ang="0">
                  <a:pos x="28" y="10"/>
                </a:cxn>
                <a:cxn ang="0">
                  <a:pos x="19" y="4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9" y="21"/>
                </a:cxn>
                <a:cxn ang="0">
                  <a:pos x="16" y="24"/>
                </a:cxn>
                <a:cxn ang="0">
                  <a:pos x="19" y="27"/>
                </a:cxn>
                <a:cxn ang="0">
                  <a:pos x="25" y="30"/>
                </a:cxn>
                <a:cxn ang="0">
                  <a:pos x="36" y="36"/>
                </a:cxn>
                <a:cxn ang="0">
                  <a:pos x="42" y="47"/>
                </a:cxn>
                <a:cxn ang="0">
                  <a:pos x="45" y="57"/>
                </a:cxn>
                <a:cxn ang="0">
                  <a:pos x="49" y="68"/>
                </a:cxn>
                <a:cxn ang="0">
                  <a:pos x="49" y="82"/>
                </a:cxn>
                <a:cxn ang="0">
                  <a:pos x="49" y="94"/>
                </a:cxn>
                <a:cxn ang="0">
                  <a:pos x="45" y="105"/>
                </a:cxn>
                <a:cxn ang="0">
                  <a:pos x="42" y="115"/>
                </a:cxn>
                <a:cxn ang="0">
                  <a:pos x="36" y="122"/>
                </a:cxn>
                <a:cxn ang="0">
                  <a:pos x="28" y="129"/>
                </a:cxn>
                <a:cxn ang="0">
                  <a:pos x="19" y="132"/>
                </a:cxn>
                <a:cxn ang="0">
                  <a:pos x="13" y="135"/>
                </a:cxn>
                <a:cxn ang="0">
                  <a:pos x="9" y="138"/>
                </a:cxn>
                <a:cxn ang="0">
                  <a:pos x="6" y="138"/>
                </a:cxn>
                <a:cxn ang="0">
                  <a:pos x="3" y="138"/>
                </a:cxn>
                <a:cxn ang="0">
                  <a:pos x="0" y="138"/>
                </a:cxn>
              </a:cxnLst>
              <a:rect l="0" t="0" r="r" b="b"/>
              <a:pathLst>
                <a:path w="67" h="155">
                  <a:moveTo>
                    <a:pt x="0" y="138"/>
                  </a:moveTo>
                  <a:lnTo>
                    <a:pt x="0" y="155"/>
                  </a:lnTo>
                  <a:lnTo>
                    <a:pt x="3" y="155"/>
                  </a:lnTo>
                  <a:lnTo>
                    <a:pt x="9" y="155"/>
                  </a:lnTo>
                  <a:lnTo>
                    <a:pt x="13" y="155"/>
                  </a:lnTo>
                  <a:lnTo>
                    <a:pt x="16" y="155"/>
                  </a:lnTo>
                  <a:lnTo>
                    <a:pt x="28" y="152"/>
                  </a:lnTo>
                  <a:lnTo>
                    <a:pt x="39" y="143"/>
                  </a:lnTo>
                  <a:lnTo>
                    <a:pt x="49" y="135"/>
                  </a:lnTo>
                  <a:lnTo>
                    <a:pt x="58" y="122"/>
                  </a:lnTo>
                  <a:lnTo>
                    <a:pt x="64" y="108"/>
                  </a:lnTo>
                  <a:lnTo>
                    <a:pt x="67" y="94"/>
                  </a:lnTo>
                  <a:lnTo>
                    <a:pt x="67" y="82"/>
                  </a:lnTo>
                  <a:lnTo>
                    <a:pt x="64" y="68"/>
                  </a:lnTo>
                  <a:lnTo>
                    <a:pt x="61" y="50"/>
                  </a:lnTo>
                  <a:lnTo>
                    <a:pt x="55" y="36"/>
                  </a:lnTo>
                  <a:lnTo>
                    <a:pt x="49" y="24"/>
                  </a:lnTo>
                  <a:lnTo>
                    <a:pt x="36" y="13"/>
                  </a:lnTo>
                  <a:lnTo>
                    <a:pt x="28" y="10"/>
                  </a:lnTo>
                  <a:lnTo>
                    <a:pt x="19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16" y="24"/>
                  </a:lnTo>
                  <a:lnTo>
                    <a:pt x="19" y="27"/>
                  </a:lnTo>
                  <a:lnTo>
                    <a:pt x="25" y="30"/>
                  </a:lnTo>
                  <a:lnTo>
                    <a:pt x="36" y="36"/>
                  </a:lnTo>
                  <a:lnTo>
                    <a:pt x="42" y="47"/>
                  </a:lnTo>
                  <a:lnTo>
                    <a:pt x="45" y="57"/>
                  </a:lnTo>
                  <a:lnTo>
                    <a:pt x="49" y="68"/>
                  </a:lnTo>
                  <a:lnTo>
                    <a:pt x="49" y="82"/>
                  </a:lnTo>
                  <a:lnTo>
                    <a:pt x="49" y="94"/>
                  </a:lnTo>
                  <a:lnTo>
                    <a:pt x="45" y="105"/>
                  </a:lnTo>
                  <a:lnTo>
                    <a:pt x="42" y="115"/>
                  </a:lnTo>
                  <a:lnTo>
                    <a:pt x="36" y="122"/>
                  </a:lnTo>
                  <a:lnTo>
                    <a:pt x="28" y="129"/>
                  </a:lnTo>
                  <a:lnTo>
                    <a:pt x="19" y="132"/>
                  </a:lnTo>
                  <a:lnTo>
                    <a:pt x="13" y="135"/>
                  </a:lnTo>
                  <a:lnTo>
                    <a:pt x="9" y="138"/>
                  </a:lnTo>
                  <a:lnTo>
                    <a:pt x="6" y="138"/>
                  </a:lnTo>
                  <a:lnTo>
                    <a:pt x="3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668" y="2952"/>
              <a:ext cx="41" cy="108"/>
            </a:xfrm>
            <a:custGeom>
              <a:avLst/>
              <a:gdLst/>
              <a:ahLst/>
              <a:cxnLst>
                <a:cxn ang="0">
                  <a:pos x="81" y="21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5" y="0"/>
                </a:cxn>
                <a:cxn ang="0">
                  <a:pos x="69" y="0"/>
                </a:cxn>
                <a:cxn ang="0">
                  <a:pos x="65" y="4"/>
                </a:cxn>
                <a:cxn ang="0">
                  <a:pos x="58" y="7"/>
                </a:cxn>
                <a:cxn ang="0">
                  <a:pos x="51" y="10"/>
                </a:cxn>
                <a:cxn ang="0">
                  <a:pos x="45" y="13"/>
                </a:cxn>
                <a:cxn ang="0">
                  <a:pos x="39" y="16"/>
                </a:cxn>
                <a:cxn ang="0">
                  <a:pos x="33" y="24"/>
                </a:cxn>
                <a:cxn ang="0">
                  <a:pos x="29" y="27"/>
                </a:cxn>
                <a:cxn ang="0">
                  <a:pos x="26" y="33"/>
                </a:cxn>
                <a:cxn ang="0">
                  <a:pos x="23" y="44"/>
                </a:cxn>
                <a:cxn ang="0">
                  <a:pos x="17" y="16"/>
                </a:cxn>
                <a:cxn ang="0">
                  <a:pos x="0" y="21"/>
                </a:cxn>
                <a:cxn ang="0">
                  <a:pos x="39" y="216"/>
                </a:cxn>
                <a:cxn ang="0">
                  <a:pos x="54" y="213"/>
                </a:cxn>
                <a:cxn ang="0">
                  <a:pos x="45" y="173"/>
                </a:cxn>
                <a:cxn ang="0">
                  <a:pos x="45" y="152"/>
                </a:cxn>
                <a:cxn ang="0">
                  <a:pos x="42" y="138"/>
                </a:cxn>
                <a:cxn ang="0">
                  <a:pos x="48" y="146"/>
                </a:cxn>
                <a:cxn ang="0">
                  <a:pos x="54" y="152"/>
                </a:cxn>
                <a:cxn ang="0">
                  <a:pos x="58" y="155"/>
                </a:cxn>
                <a:cxn ang="0">
                  <a:pos x="65" y="155"/>
                </a:cxn>
                <a:cxn ang="0">
                  <a:pos x="69" y="155"/>
                </a:cxn>
                <a:cxn ang="0">
                  <a:pos x="75" y="155"/>
                </a:cxn>
                <a:cxn ang="0">
                  <a:pos x="78" y="155"/>
                </a:cxn>
                <a:cxn ang="0">
                  <a:pos x="81" y="155"/>
                </a:cxn>
                <a:cxn ang="0">
                  <a:pos x="81" y="138"/>
                </a:cxn>
                <a:cxn ang="0">
                  <a:pos x="75" y="138"/>
                </a:cxn>
                <a:cxn ang="0">
                  <a:pos x="69" y="135"/>
                </a:cxn>
                <a:cxn ang="0">
                  <a:pos x="61" y="132"/>
                </a:cxn>
                <a:cxn ang="0">
                  <a:pos x="54" y="129"/>
                </a:cxn>
                <a:cxn ang="0">
                  <a:pos x="48" y="122"/>
                </a:cxn>
                <a:cxn ang="0">
                  <a:pos x="42" y="112"/>
                </a:cxn>
                <a:cxn ang="0">
                  <a:pos x="36" y="102"/>
                </a:cxn>
                <a:cxn ang="0">
                  <a:pos x="33" y="91"/>
                </a:cxn>
                <a:cxn ang="0">
                  <a:pos x="33" y="91"/>
                </a:cxn>
                <a:cxn ang="0">
                  <a:pos x="29" y="77"/>
                </a:cxn>
                <a:cxn ang="0">
                  <a:pos x="29" y="68"/>
                </a:cxn>
                <a:cxn ang="0">
                  <a:pos x="33" y="57"/>
                </a:cxn>
                <a:cxn ang="0">
                  <a:pos x="39" y="47"/>
                </a:cxn>
                <a:cxn ang="0">
                  <a:pos x="45" y="36"/>
                </a:cxn>
                <a:cxn ang="0">
                  <a:pos x="51" y="27"/>
                </a:cxn>
                <a:cxn ang="0">
                  <a:pos x="61" y="24"/>
                </a:cxn>
                <a:cxn ang="0">
                  <a:pos x="72" y="21"/>
                </a:cxn>
                <a:cxn ang="0">
                  <a:pos x="75" y="21"/>
                </a:cxn>
                <a:cxn ang="0">
                  <a:pos x="78" y="21"/>
                </a:cxn>
                <a:cxn ang="0">
                  <a:pos x="78" y="21"/>
                </a:cxn>
                <a:cxn ang="0">
                  <a:pos x="81" y="21"/>
                </a:cxn>
              </a:cxnLst>
              <a:rect l="0" t="0" r="r" b="b"/>
              <a:pathLst>
                <a:path w="81" h="216">
                  <a:moveTo>
                    <a:pt x="81" y="21"/>
                  </a:moveTo>
                  <a:lnTo>
                    <a:pt x="81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5" y="4"/>
                  </a:lnTo>
                  <a:lnTo>
                    <a:pt x="58" y="7"/>
                  </a:lnTo>
                  <a:lnTo>
                    <a:pt x="51" y="10"/>
                  </a:lnTo>
                  <a:lnTo>
                    <a:pt x="45" y="13"/>
                  </a:lnTo>
                  <a:lnTo>
                    <a:pt x="39" y="16"/>
                  </a:lnTo>
                  <a:lnTo>
                    <a:pt x="33" y="24"/>
                  </a:lnTo>
                  <a:lnTo>
                    <a:pt x="29" y="27"/>
                  </a:lnTo>
                  <a:lnTo>
                    <a:pt x="26" y="33"/>
                  </a:lnTo>
                  <a:lnTo>
                    <a:pt x="23" y="44"/>
                  </a:lnTo>
                  <a:lnTo>
                    <a:pt x="17" y="16"/>
                  </a:lnTo>
                  <a:lnTo>
                    <a:pt x="0" y="21"/>
                  </a:lnTo>
                  <a:lnTo>
                    <a:pt x="39" y="216"/>
                  </a:lnTo>
                  <a:lnTo>
                    <a:pt x="54" y="213"/>
                  </a:lnTo>
                  <a:lnTo>
                    <a:pt x="45" y="173"/>
                  </a:lnTo>
                  <a:lnTo>
                    <a:pt x="45" y="152"/>
                  </a:lnTo>
                  <a:lnTo>
                    <a:pt x="42" y="138"/>
                  </a:lnTo>
                  <a:lnTo>
                    <a:pt x="48" y="146"/>
                  </a:lnTo>
                  <a:lnTo>
                    <a:pt x="54" y="152"/>
                  </a:lnTo>
                  <a:lnTo>
                    <a:pt x="58" y="155"/>
                  </a:lnTo>
                  <a:lnTo>
                    <a:pt x="65" y="155"/>
                  </a:lnTo>
                  <a:lnTo>
                    <a:pt x="69" y="155"/>
                  </a:lnTo>
                  <a:lnTo>
                    <a:pt x="75" y="155"/>
                  </a:lnTo>
                  <a:lnTo>
                    <a:pt x="78" y="155"/>
                  </a:lnTo>
                  <a:lnTo>
                    <a:pt x="81" y="155"/>
                  </a:lnTo>
                  <a:lnTo>
                    <a:pt x="81" y="138"/>
                  </a:lnTo>
                  <a:lnTo>
                    <a:pt x="75" y="138"/>
                  </a:lnTo>
                  <a:lnTo>
                    <a:pt x="69" y="135"/>
                  </a:lnTo>
                  <a:lnTo>
                    <a:pt x="61" y="132"/>
                  </a:lnTo>
                  <a:lnTo>
                    <a:pt x="54" y="129"/>
                  </a:lnTo>
                  <a:lnTo>
                    <a:pt x="48" y="122"/>
                  </a:lnTo>
                  <a:lnTo>
                    <a:pt x="42" y="112"/>
                  </a:lnTo>
                  <a:lnTo>
                    <a:pt x="36" y="102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29" y="77"/>
                  </a:lnTo>
                  <a:lnTo>
                    <a:pt x="29" y="68"/>
                  </a:lnTo>
                  <a:lnTo>
                    <a:pt x="33" y="57"/>
                  </a:lnTo>
                  <a:lnTo>
                    <a:pt x="39" y="47"/>
                  </a:lnTo>
                  <a:lnTo>
                    <a:pt x="45" y="36"/>
                  </a:lnTo>
                  <a:lnTo>
                    <a:pt x="51" y="27"/>
                  </a:lnTo>
                  <a:lnTo>
                    <a:pt x="61" y="24"/>
                  </a:lnTo>
                  <a:lnTo>
                    <a:pt x="72" y="21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742" y="2938"/>
              <a:ext cx="60" cy="10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4" y="11"/>
                </a:cxn>
                <a:cxn ang="0">
                  <a:pos x="72" y="130"/>
                </a:cxn>
                <a:cxn ang="0">
                  <a:pos x="101" y="3"/>
                </a:cxn>
                <a:cxn ang="0">
                  <a:pos x="119" y="0"/>
                </a:cxn>
                <a:cxn ang="0">
                  <a:pos x="72" y="201"/>
                </a:cxn>
                <a:cxn ang="0">
                  <a:pos x="55" y="204"/>
                </a:cxn>
                <a:cxn ang="0">
                  <a:pos x="68" y="154"/>
                </a:cxn>
                <a:cxn ang="0">
                  <a:pos x="0" y="14"/>
                </a:cxn>
              </a:cxnLst>
              <a:rect l="0" t="0" r="r" b="b"/>
              <a:pathLst>
                <a:path w="119" h="204">
                  <a:moveTo>
                    <a:pt x="0" y="14"/>
                  </a:moveTo>
                  <a:lnTo>
                    <a:pt x="24" y="11"/>
                  </a:lnTo>
                  <a:lnTo>
                    <a:pt x="72" y="130"/>
                  </a:lnTo>
                  <a:lnTo>
                    <a:pt x="101" y="3"/>
                  </a:lnTo>
                  <a:lnTo>
                    <a:pt x="119" y="0"/>
                  </a:lnTo>
                  <a:lnTo>
                    <a:pt x="72" y="201"/>
                  </a:lnTo>
                  <a:lnTo>
                    <a:pt x="55" y="204"/>
                  </a:lnTo>
                  <a:lnTo>
                    <a:pt x="68" y="1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" name="WordArt 5">
            <a:extLst>
              <a:ext uri="{FF2B5EF4-FFF2-40B4-BE49-F238E27FC236}">
                <a16:creationId xmlns:a16="http://schemas.microsoft.com/office/drawing/2014/main" id="{7B89D768-010E-4B33-461B-BBC76D1B98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5600" y="1131267"/>
            <a:ext cx="8227217" cy="19802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尋著了新生命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A9C2E9-AAA9-4FB5-745A-694B65E5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CCCE1D-C2AD-E285-11E5-82FBE276A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95" y="3200861"/>
            <a:ext cx="5532811" cy="314360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C61088-2BAA-CE48-7F32-543F8540BC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250" y="3296158"/>
            <a:ext cx="5264647" cy="66645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zh-TW" altLang="en-US" sz="28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YahooSans VF"/>
              </a:rPr>
              <a:t>疫下財困又情變 偕父母燒炭亡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27D8915-A402-1F85-8274-693EC48C2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754" y="91919"/>
            <a:ext cx="5264646" cy="314511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DA364B2-7FEE-06DA-11E6-9EA0BC625C5A}"/>
              </a:ext>
            </a:extLst>
          </p:cNvPr>
          <p:cNvSpPr txBox="1"/>
          <p:nvPr/>
        </p:nvSpPr>
        <p:spPr>
          <a:xfrm>
            <a:off x="6188207" y="168857"/>
            <a:ext cx="3816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2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烏俄戰爭 第</a:t>
            </a:r>
            <a:r>
              <a:rPr lang="en-US" altLang="zh-TW" sz="32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295</a:t>
            </a:r>
            <a:r>
              <a:rPr lang="zh-TW" altLang="en-US" sz="32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天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B8EA355-3EA4-C1FC-C07F-7C50043BD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666" y="3144379"/>
            <a:ext cx="5550973" cy="3256571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50C5AD35-D6D8-9C0F-52B2-7A55BB8A1517}"/>
              </a:ext>
            </a:extLst>
          </p:cNvPr>
          <p:cNvSpPr txBox="1"/>
          <p:nvPr/>
        </p:nvSpPr>
        <p:spPr>
          <a:xfrm>
            <a:off x="7918477" y="3300751"/>
            <a:ext cx="3663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花蓮外海</a:t>
            </a:r>
            <a:r>
              <a:rPr lang="en-US" altLang="zh-TW" sz="32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6.2</a:t>
            </a:r>
            <a:r>
              <a:rPr lang="zh-TW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級地震</a:t>
            </a:r>
            <a:endParaRPr lang="zh-HK" altLang="en-US" sz="320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A86EB46-7EBA-C76B-9DFF-544563B29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213" y="108997"/>
            <a:ext cx="5264647" cy="2962008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0CB12B74-7532-B539-4A3A-30A814835890}"/>
              </a:ext>
            </a:extLst>
          </p:cNvPr>
          <p:cNvSpPr txBox="1"/>
          <p:nvPr/>
        </p:nvSpPr>
        <p:spPr>
          <a:xfrm>
            <a:off x="3315196" y="248291"/>
            <a:ext cx="61276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HK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疫下加電費</a:t>
            </a:r>
          </a:p>
        </p:txBody>
      </p:sp>
    </p:spTree>
    <p:extLst>
      <p:ext uri="{BB962C8B-B14F-4D97-AF65-F5344CB8AC3E}">
        <p14:creationId xmlns:p14="http://schemas.microsoft.com/office/powerpoint/2010/main" val="106836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44130C-7565-325C-133B-4A083271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3542184" cy="778098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人心不安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E49291C-6C3C-899B-DEA5-142C56CD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64" y="1367130"/>
            <a:ext cx="4539332" cy="234990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8CFD15D-8AFC-B123-3912-CB89D3C51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129" y="3505399"/>
            <a:ext cx="4371975" cy="291465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58F22D9-D786-A2F0-960D-F9E6613D9F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020" t="30050" r="18141" b="53719"/>
          <a:stretch/>
        </p:blipFill>
        <p:spPr>
          <a:xfrm>
            <a:off x="6026820" y="188640"/>
            <a:ext cx="5544616" cy="271066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BD5B555-1F5C-95FC-1537-0CC691FF18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170" t="54132" r="17538" b="30692"/>
          <a:stretch/>
        </p:blipFill>
        <p:spPr>
          <a:xfrm>
            <a:off x="263352" y="3717032"/>
            <a:ext cx="6192688" cy="26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4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44130C-7565-325C-133B-4A08327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人心不安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BBECD3-60D1-A032-604C-CB936BBE74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382944" cy="487375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特然而來的噩耗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天災人禍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生命、財產、健康受威脅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失業（公司倒閉、裁員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婚變（婚外情、「無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endParaRPr lang="zh-HK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C651F6D-0306-8336-F88C-220A59174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89"/>
          <a:stretch/>
        </p:blipFill>
        <p:spPr>
          <a:xfrm>
            <a:off x="7608168" y="384048"/>
            <a:ext cx="3688080" cy="3784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26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44130C-7565-325C-133B-4A08327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尋求真神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BBECD3-60D1-A032-604C-CB936BBE74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630416" cy="487375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千里尋找（願意付代價）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帶備極貴重禮物：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黃金（極珍貴）、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乳香（消炎止痛）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抺藥（香料、勳屍）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ECE2311-1008-27CE-EC23-B3697739C722}"/>
              </a:ext>
            </a:extLst>
          </p:cNvPr>
          <p:cNvSpPr txBox="1"/>
          <p:nvPr/>
        </p:nvSpPr>
        <p:spPr>
          <a:xfrm>
            <a:off x="695400" y="5257800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因為要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</a:t>
            </a:r>
            <a:endParaRPr lang="zh-HK" altLang="en-US" sz="4800" dirty="0"/>
          </a:p>
        </p:txBody>
      </p:sp>
      <p:sp>
        <p:nvSpPr>
          <p:cNvPr id="5" name="想法泡泡: 雲朵 4">
            <a:extLst>
              <a:ext uri="{FF2B5EF4-FFF2-40B4-BE49-F238E27FC236}">
                <a16:creationId xmlns:a16="http://schemas.microsoft.com/office/drawing/2014/main" id="{12729B28-ADD2-E29A-8505-AC88E8933B5B}"/>
              </a:ext>
            </a:extLst>
          </p:cNvPr>
          <p:cNvSpPr/>
          <p:nvPr/>
        </p:nvSpPr>
        <p:spPr>
          <a:xfrm>
            <a:off x="6240016" y="362116"/>
            <a:ext cx="5040560" cy="4701136"/>
          </a:xfrm>
          <a:prstGeom prst="cloudCallout">
            <a:avLst>
              <a:gd name="adj1" fmla="val -81008"/>
              <a:gd name="adj2" fmla="val 53249"/>
            </a:avLst>
          </a:prstGeom>
          <a:solidFill>
            <a:srgbClr val="4DAE48"/>
          </a:solidFill>
          <a:ln>
            <a:solidFill>
              <a:srgbClr val="27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不惜付極重代價去朝拜真神</a:t>
            </a:r>
            <a:endParaRPr lang="zh-HK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738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44130C-7565-325C-133B-4A08327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乳香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BBECD3-60D1-A032-604C-CB936BBE74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382944" cy="48737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乳香是橄欖科小喬木卡氏乳香樹。乳香藥材呈淡黃顆粒狀，香氣濃郁、</a:t>
            </a:r>
            <a:r>
              <a:rPr lang="zh-TW" altLang="en-US" sz="36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味辛苦；歸心、肝、脾經。</a:t>
            </a:r>
            <a:endParaRPr lang="en-US" altLang="zh-TW" sz="3600" b="1" dirty="0">
              <a:solidFill>
                <a:srgbClr val="50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功效 調氣活血，定痛，追毒。治氣血凝滯、心腹疼痛，癰瘡腫毒，跌打損傷，痛經，產後瘀血刺痛。</a:t>
            </a:r>
          </a:p>
        </p:txBody>
      </p:sp>
    </p:spTree>
    <p:extLst>
      <p:ext uri="{BB962C8B-B14F-4D97-AF65-F5344CB8AC3E}">
        <p14:creationId xmlns:p14="http://schemas.microsoft.com/office/powerpoint/2010/main" val="140099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44130C-7565-325C-133B-4A08327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乳香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BBECD3-60D1-A032-604C-CB936BBE74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382944" cy="487375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zh-TW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古埃及人與希伯來人使用方法：</a:t>
            </a:r>
            <a:endParaRPr lang="en-US" altLang="zh-TW" sz="3200" b="1" i="0" dirty="0">
              <a:solidFill>
                <a:srgbClr val="5050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TW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祭祀中以燃燒乳香來拜神，</a:t>
            </a:r>
            <a:r>
              <a:rPr lang="en-US" altLang="zh-TW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煙薰病患，替病人薰蒸</a:t>
            </a:r>
            <a:r>
              <a:rPr lang="zh-TW" altLang="en-US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消毒；治淋巴腺結核與麻瘋病很有效。</a:t>
            </a:r>
            <a:endParaRPr lang="en-US" altLang="zh-TW" sz="3200" b="1" i="0" dirty="0">
              <a:solidFill>
                <a:srgbClr val="5050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TW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製作成回春面膜；</a:t>
            </a:r>
            <a:endParaRPr lang="en-US" altLang="zh-TW" sz="3200" b="1" i="0" dirty="0">
              <a:solidFill>
                <a:srgbClr val="5050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TW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乳香</a:t>
            </a:r>
            <a:r>
              <a:rPr lang="zh-TW" altLang="en-US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肉桂 膏：舒緩四肢的疼痛。</a:t>
            </a:r>
          </a:p>
        </p:txBody>
      </p:sp>
    </p:spTree>
    <p:extLst>
      <p:ext uri="{BB962C8B-B14F-4D97-AF65-F5344CB8AC3E}">
        <p14:creationId xmlns:p14="http://schemas.microsoft.com/office/powerpoint/2010/main" val="219961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44130C-7565-325C-133B-4A08327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尋求真神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BBECD3-60D1-A032-604C-CB936BBE74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382944" cy="4873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沒藥</a:t>
            </a:r>
            <a:r>
              <a:rPr lang="zh-TW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：從</a:t>
            </a:r>
            <a:r>
              <a:rPr lang="zh-CN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一種會滲出芬芳的樹脂的灌木或喬木</a:t>
            </a:r>
            <a:r>
              <a:rPr lang="zh-TW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提取的</a:t>
            </a:r>
            <a:r>
              <a:rPr lang="zh-CN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樹脂</a:t>
            </a:r>
            <a:r>
              <a:rPr lang="en-US" altLang="zh-CN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CN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用以製成香水和</a:t>
            </a:r>
            <a:r>
              <a:rPr lang="zh-CN" altLang="en-US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香精。在東方被推崇爲香</a:t>
            </a:r>
            <a:r>
              <a:rPr lang="zh-TW" altLang="en-US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  <a:endParaRPr lang="en-US" altLang="zh-CN" sz="3200" b="1" i="0" dirty="0">
              <a:solidFill>
                <a:srgbClr val="5050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使用。</a:t>
            </a:r>
            <a:r>
              <a:rPr lang="zh-CN" altLang="en-US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在希伯來人眼中，沒藥是一種貴重的香料。</a:t>
            </a:r>
            <a:endParaRPr lang="en-US" altLang="zh-TW" sz="3200" b="1" dirty="0">
              <a:solidFill>
                <a:srgbClr val="50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醫藥界</a:t>
            </a:r>
            <a:r>
              <a:rPr lang="zh-TW" altLang="en-US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用作止血的藥物。</a:t>
            </a:r>
            <a:endParaRPr lang="en-US" altLang="zh-CN" sz="3200" b="1" i="0" dirty="0">
              <a:solidFill>
                <a:srgbClr val="5050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止痛：</a:t>
            </a:r>
            <a:r>
              <a:rPr lang="zh-CN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與酒調和飲用</a:t>
            </a:r>
            <a:r>
              <a:rPr lang="zh-TW" altLang="en-US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可達止痛的功效</a:t>
            </a:r>
            <a:r>
              <a:rPr lang="zh-TW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3200" b="1" dirty="0">
              <a:solidFill>
                <a:srgbClr val="50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en-US" altLang="zh-TW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拿沒藥調和的酒給耶穌</a:t>
            </a:r>
            <a:r>
              <a:rPr lang="en-US" altLang="zh-TW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CN" altLang="en-US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十五</a:t>
            </a:r>
            <a:r>
              <a:rPr lang="en-US" altLang="zh-CN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endParaRPr lang="en-US" altLang="zh-CN" sz="3200" b="1" i="0" dirty="0">
              <a:solidFill>
                <a:srgbClr val="5050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50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獻祭：</a:t>
            </a:r>
            <a:r>
              <a:rPr lang="zh-CN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古代埃及人在廟中燃燒沒藥，</a:t>
            </a:r>
            <a:endParaRPr lang="en-US" altLang="zh-CN" sz="3200" b="1" i="0" dirty="0">
              <a:solidFill>
                <a:srgbClr val="5050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裹尸</a:t>
            </a:r>
            <a:r>
              <a:rPr lang="zh-TW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200" b="1" i="0" dirty="0">
                <a:solidFill>
                  <a:srgbClr val="505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猶太人也用沒藥來膏抹尸體。</a:t>
            </a:r>
            <a:endParaRPr lang="zh-TW" altLang="en-US" sz="3200" b="1" i="0" dirty="0">
              <a:solidFill>
                <a:srgbClr val="5050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426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44130C-7565-325C-133B-4A08327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尋求真神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BBECD3-60D1-A032-604C-CB936BBE74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07968" y="2204864"/>
            <a:ext cx="5054352" cy="408652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不輕易消極、放棄！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「方法總比困難多！」</a:t>
            </a:r>
            <a:endParaRPr lang="en-US" altLang="zh-TW" sz="360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</a:t>
            </a: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尋著經歷！</a:t>
            </a:r>
            <a:endParaRPr lang="zh-HK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76964A3-A88C-5935-9DCA-0CE6918FA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2204864"/>
            <a:ext cx="453250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7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44130C-7565-325C-133B-4A08327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尋求真神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BBECD3-60D1-A032-604C-CB936BBE74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382944" cy="48737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專心研究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參加查經班、教會聚會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研讀聖經、查問信仰！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尋找的必尋見！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047C3A6-FDF3-1A96-5DA3-36EE02294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109" y="3407875"/>
            <a:ext cx="4769346" cy="275691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5FFC9D6-D3CE-5492-61C5-278E729E9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813" y="4428872"/>
            <a:ext cx="3676207" cy="201185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8C3B6E5-7DF4-6195-1F36-25A7C294B1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40" r="17705"/>
          <a:stretch/>
        </p:blipFill>
        <p:spPr>
          <a:xfrm>
            <a:off x="7824192" y="314325"/>
            <a:ext cx="2689846" cy="3002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263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44130C-7565-325C-133B-4A08327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真神引導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BBECD3-60D1-A032-604C-CB936BBE74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23504" y="1772816"/>
            <a:ext cx="7060728" cy="16561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星光引導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是神蹟，是恩典（吳懷珍老師）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聖經啟示 的圖片結果">
            <a:extLst>
              <a:ext uri="{FF2B5EF4-FFF2-40B4-BE49-F238E27FC236}">
                <a16:creationId xmlns:a16="http://schemas.microsoft.com/office/drawing/2014/main" id="{7BEC7A89-D037-9646-80D0-74696DBC2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9" y="3990021"/>
            <a:ext cx="5347134" cy="20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897C0CC9-6DF9-9B1A-1645-F81569B975E5}"/>
              </a:ext>
            </a:extLst>
          </p:cNvPr>
          <p:cNvSpPr txBox="1">
            <a:spLocks/>
          </p:cNvSpPr>
          <p:nvPr/>
        </p:nvSpPr>
        <p:spPr>
          <a:xfrm>
            <a:off x="6816080" y="3788093"/>
            <a:ext cx="4464496" cy="22510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聖經啟示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Font typeface="Wingdings"/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舊約預言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Font typeface="Wingdings"/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聖經啟示！</a:t>
            </a:r>
            <a:endParaRPr lang="zh-HK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查看來源圖片">
            <a:extLst>
              <a:ext uri="{FF2B5EF4-FFF2-40B4-BE49-F238E27FC236}">
                <a16:creationId xmlns:a16="http://schemas.microsoft.com/office/drawing/2014/main" id="{1756D7B6-3EF0-F24C-8E3E-17B649231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1" r="18102"/>
          <a:stretch/>
        </p:blipFill>
        <p:spPr bwMode="auto">
          <a:xfrm>
            <a:off x="8688288" y="451265"/>
            <a:ext cx="2448272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1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3520" y="274638"/>
            <a:ext cx="8435280" cy="922114"/>
          </a:xfrm>
        </p:spPr>
        <p:txBody>
          <a:bodyPr>
            <a:no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讀經：馬太福音二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1-12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9DBA0B7-149F-EB5F-29F3-C039C0759749}"/>
              </a:ext>
            </a:extLst>
          </p:cNvPr>
          <p:cNvSpPr txBox="1"/>
          <p:nvPr/>
        </p:nvSpPr>
        <p:spPr>
          <a:xfrm>
            <a:off x="994045" y="1566952"/>
            <a:ext cx="1000911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當希律王的時候、耶穌生在猶太的伯利恆．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有幾個博士從東方來到耶路撒冷、說：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	『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那生下來作猶太人之王的在那裏．我們在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東方看見他的星、特來拜他。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希律王聽見了、就心裏</a:t>
            </a:r>
            <a:r>
              <a:rPr lang="zh-TW" altLang="en-US" sz="3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不安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．耶路撒冷合城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的人、也都</a:t>
            </a:r>
            <a:r>
              <a:rPr lang="zh-TW" altLang="en-US" sz="3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不安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0197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1E9C62C-023F-7ECF-74E8-A63CF0264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789"/>
          <a:stretch/>
        </p:blipFill>
        <p:spPr>
          <a:xfrm>
            <a:off x="0" y="0"/>
            <a:ext cx="12192000" cy="358059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6B3C5CF-3F42-5353-D2E6-875665C0307E}"/>
              </a:ext>
            </a:extLst>
          </p:cNvPr>
          <p:cNvSpPr txBox="1"/>
          <p:nvPr/>
        </p:nvSpPr>
        <p:spPr>
          <a:xfrm>
            <a:off x="372979" y="3838148"/>
            <a:ext cx="114468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將來有好些人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冒我的名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來、說：「我是基督」、並且要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迷惑許多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人。你們也要聽見</a:t>
            </a: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打仗和打仗的風聲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、總不要驚慌．因為這些事是必須有的．只是末期還沒有到。</a:t>
            </a: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民要攻打民、國要攻打國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．多處必有</a:t>
            </a:r>
            <a:r>
              <a:rPr lang="zh-TW" altLang="en-US" sz="3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饑荒、地震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1112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65127EF-7469-BBFC-0484-FE65CC399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368"/>
          <a:stretch/>
        </p:blipFill>
        <p:spPr>
          <a:xfrm>
            <a:off x="0" y="0"/>
            <a:ext cx="12192000" cy="360947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DB6B015-E6B4-0277-F046-FFBBB8CEB3B3}"/>
              </a:ext>
            </a:extLst>
          </p:cNvPr>
          <p:cNvSpPr txBox="1"/>
          <p:nvPr/>
        </p:nvSpPr>
        <p:spPr>
          <a:xfrm>
            <a:off x="420705" y="3980394"/>
            <a:ext cx="115146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我就觀看、見有一匹</a:t>
            </a:r>
            <a:r>
              <a:rPr lang="zh-TW" altLang="en-US" sz="4000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灰色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馬．騎在馬上的、名字叫作</a:t>
            </a:r>
            <a:r>
              <a:rPr lang="zh-TW" altLang="en-US" sz="4000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死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．陰府也隨著他．有權柄賜給他們、可以用</a:t>
            </a:r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刀劍、饑荒、瘟疫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〔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瘟疫或作死亡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〕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野獸、</a:t>
            </a:r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殺害地上四分之一的人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		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啟六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書卷: 水平 2">
            <a:extLst>
              <a:ext uri="{FF2B5EF4-FFF2-40B4-BE49-F238E27FC236}">
                <a16:creationId xmlns:a16="http://schemas.microsoft.com/office/drawing/2014/main" id="{32595964-1E47-7BDF-02AD-0D81B54317D5}"/>
              </a:ext>
            </a:extLst>
          </p:cNvPr>
          <p:cNvSpPr/>
          <p:nvPr/>
        </p:nvSpPr>
        <p:spPr>
          <a:xfrm>
            <a:off x="191343" y="2708920"/>
            <a:ext cx="11743983" cy="1008112"/>
          </a:xfrm>
          <a:prstGeom prst="horizontalScroll">
            <a:avLst/>
          </a:prstGeom>
          <a:solidFill>
            <a:srgbClr val="FBC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灰馬代表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死」，因為暴力、糧食短缺、瘟疫等殺害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1/4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人口！</a:t>
            </a:r>
            <a:endParaRPr lang="zh-HK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2215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FE97F0-5AA1-7457-73F2-423D21D0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尋獲新的生命路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9DBB97-DD07-5F3C-2F0D-83EDBF7C42A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信主的人，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走的是一條新的生命路！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信心的路、有主同行的路！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信的人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必經歷真神的看顧和保守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一生有倚靠！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博士因為在夢中被主指示、不要回去見希律、</a:t>
            </a:r>
            <a:endParaRPr lang="en-US" altLang="zh-TW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en-US" sz="3600" b="1" i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從別的路回本地去</a:t>
            </a: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了。     太二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zh-HK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8698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FE97F0-5AA1-7457-73F2-423D21D0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尋獲新的生命路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9DBB97-DD07-5F3C-2F0D-83EDBF7C42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6119241" cy="487375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在這新的生命路，與主同走，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這是新的生命路，主安排；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在這新的生命路，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每一天我在奔跑，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祂的右手保守帶領著我。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A5AAC76-1485-FB4B-EB96-75AEB35C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841" y="0"/>
            <a:ext cx="5494302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9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D211203-CB67-5DAB-9F87-812F797E3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6" t="23333" r="32281" b="23334"/>
          <a:stretch/>
        </p:blipFill>
        <p:spPr>
          <a:xfrm>
            <a:off x="613264" y="4437112"/>
            <a:ext cx="2664296" cy="196132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4240656-B27C-66AA-03E7-9BB4F356D1EB}"/>
              </a:ext>
            </a:extLst>
          </p:cNvPr>
          <p:cNvSpPr txBox="1"/>
          <p:nvPr/>
        </p:nvSpPr>
        <p:spPr>
          <a:xfrm>
            <a:off x="3431704" y="644764"/>
            <a:ext cx="756084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有天晚上 我夢見與主共步沙灘上</a:t>
            </a: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漆黑長空中 閃過我生命中幕幕片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段每幕人生片段中 我都看見足印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在沙上有些時候是兩對 另些時候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只一對發現我人生陷入低谷 最憂傷沮喪時 卻只有一對足印真令我困惑不已 我便質問主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主啊，祢不是曾應許，如果我跟隨祢，祢會與我同行？但在我最難過的日子中，沙上竟然只有一對足印。為什麼在我最需要祢的時候，祢竟離我而去？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主微聲回答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我的孩子，在你難過的日子中，只有一對足印，是因我背起你走過。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1A4144E-BD91-3B25-D64A-C4F5F39E3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7" t="23333" r="32281" b="25492"/>
          <a:stretch/>
        </p:blipFill>
        <p:spPr>
          <a:xfrm>
            <a:off x="610321" y="644764"/>
            <a:ext cx="2664296" cy="193810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8C512E2-8296-5FD7-DC46-B01155719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07" y="2528005"/>
            <a:ext cx="2658410" cy="195811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4E6F632-4FF3-3309-62B3-6AD51AF70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4521" y="1"/>
            <a:ext cx="332451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21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778098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只要信祂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被罪壓傷人人要來救主正在等待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祂要救你安你心懷只要你肯信祂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None/>
            </a:pP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只要信祂只要信祂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現在就來信！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祂能救你賜你平安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只要你肯信祂！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3520" y="274638"/>
            <a:ext cx="8435280" cy="922114"/>
          </a:xfrm>
        </p:spPr>
        <p:txBody>
          <a:bodyPr>
            <a:no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讀經：馬太福音二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1-12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9DBA0B7-149F-EB5F-29F3-C039C0759749}"/>
              </a:ext>
            </a:extLst>
          </p:cNvPr>
          <p:cNvSpPr txBox="1"/>
          <p:nvPr/>
        </p:nvSpPr>
        <p:spPr>
          <a:xfrm>
            <a:off x="981346" y="1484784"/>
            <a:ext cx="1000911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他就召齊了祭司長和民間的文士、問他們說：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『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基督當生在何處？</a:t>
            </a:r>
            <a:r>
              <a:rPr lang="en-US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  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他們回答說：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在猶太的伯利恆．因為有先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知記著說：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	『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猶大地的伯利恆阿、你在猶大諸城中、並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不是最小的．因為將來有一位君王、要從你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那裏出來、牧養我以色列民。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3520" y="274638"/>
            <a:ext cx="8435280" cy="922114"/>
          </a:xfrm>
        </p:spPr>
        <p:txBody>
          <a:bodyPr>
            <a:no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讀經：馬太福音二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1-12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9DBA0B7-149F-EB5F-29F3-C039C0759749}"/>
              </a:ext>
            </a:extLst>
          </p:cNvPr>
          <p:cNvSpPr txBox="1"/>
          <p:nvPr/>
        </p:nvSpPr>
        <p:spPr>
          <a:xfrm>
            <a:off x="981346" y="1484784"/>
            <a:ext cx="1000911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當下希律暗暗的召了博士來、細問那星是甚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麼時候出現的。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就差他們往伯利恆去、說：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你們去仔細尋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訪那小孩子。尋到了、就來報信、我也好去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拜他。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他們聽見王的話、就去了。在東方所看見的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那星、忽然在他們前頭行、直行到小孩子的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地方、就在上頭停住了。</a:t>
            </a:r>
          </a:p>
        </p:txBody>
      </p:sp>
    </p:spTree>
    <p:extLst>
      <p:ext uri="{BB962C8B-B14F-4D97-AF65-F5344CB8AC3E}">
        <p14:creationId xmlns:p14="http://schemas.microsoft.com/office/powerpoint/2010/main" val="274478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3520" y="274638"/>
            <a:ext cx="8435280" cy="922114"/>
          </a:xfrm>
        </p:spPr>
        <p:txBody>
          <a:bodyPr>
            <a:no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讀經：馬太福音二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1-12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9DBA0B7-149F-EB5F-29F3-C039C0759749}"/>
              </a:ext>
            </a:extLst>
          </p:cNvPr>
          <p:cNvSpPr txBox="1"/>
          <p:nvPr/>
        </p:nvSpPr>
        <p:spPr>
          <a:xfrm>
            <a:off x="986693" y="1484784"/>
            <a:ext cx="1000911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他們看見那星、就大大的歡喜。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進了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房子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、看見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小孩子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和他母親馬利亞、就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俯伏拜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那小孩子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、揭開寶盒、拿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黃金、乳香、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沒藥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為禮物獻給他。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  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博士因為在夢中被主指示、不要回去見希律、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從別的路回本地去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了。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16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44130C-7565-325C-133B-4A08327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聖誕著名詩歌：平安夜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BBECD3-60D1-A032-604C-CB936BBE74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382944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夜，聖善夜，牧羊人在曠野，</a:t>
            </a:r>
          </a:p>
          <a:p>
            <a:pPr marL="0" indent="0" algn="ctr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忽然看見了天上光華，聽見天軍唱哈利路亞，</a:t>
            </a:r>
          </a:p>
          <a:p>
            <a:pPr marL="0" indent="0" algn="ctr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救主今夜降生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救主今夜降生。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HK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夜，聖善夜，神子愛，光皎潔，</a:t>
            </a:r>
          </a:p>
          <a:p>
            <a:pPr marL="0" indent="0" algn="ctr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聖容發出來榮光普照，救贖宏恩的黎明來到，</a:t>
            </a:r>
          </a:p>
          <a:p>
            <a:pPr marL="0" indent="0" algn="ctr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耶穌我主降生，耶穌我主降生</a:t>
            </a:r>
            <a:endParaRPr lang="zh-HK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286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44130C-7565-325C-133B-4A08327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對聖誕節的一些誤解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BBECD3-60D1-A032-604C-CB936BBE74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382944" cy="487375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zh-HK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聖景崇拜的誤導：東方有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博士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在主耶穌降生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的那一天晚上，來到伯利恆的馬槽獻禮物給主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耶穌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進了</a:t>
            </a:r>
            <a:r>
              <a:rPr lang="zh-TW" altLang="en-US" sz="36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房子</a:t>
            </a: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、看見</a:t>
            </a:r>
            <a:r>
              <a:rPr lang="zh-TW" altLang="en-US" sz="36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小孩子</a:t>
            </a: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和他母親馬利亞、就俯伏拜那</a:t>
            </a:r>
            <a:r>
              <a:rPr lang="zh-TW" altLang="en-US" sz="36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小孩子</a:t>
            </a: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、揭開寶盒、拿黃金乳香沒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藥為禮物獻給他。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    </a:t>
            </a: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太二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TW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368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44130C-7565-325C-133B-4A08327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對聖誕節的一些誤解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BBECD3-60D1-A032-604C-CB936BBE74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382944" cy="487375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主耶穌降生的那天是平平安安！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天使祝福地上的人有平安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東方博士來到耶路撒冷時，合城的人都不安！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希律王聽見了、就</a:t>
            </a:r>
            <a:r>
              <a:rPr lang="zh-TW" altLang="en-US" sz="36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心裏不安</a:t>
            </a: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．耶路撒冷</a:t>
            </a:r>
            <a:r>
              <a:rPr lang="zh-TW" altLang="en-US" sz="36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合城</a:t>
            </a:r>
            <a:r>
              <a:rPr lang="en-US" altLang="zh-TW" sz="36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的人、也都不安</a:t>
            </a: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  </a:t>
            </a: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太二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HK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137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44130C-7565-325C-133B-4A08327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人心不安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BBECD3-60D1-A032-604C-CB936BBE74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382944" cy="487375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有一位「生下來作猶太人的王的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」意思是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猶太人即將會有政變、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社會即將會有動亂！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法老心不安：因為社會將會有動亂！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合城的人都不安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希律王聽見了、就</a:t>
            </a:r>
            <a:r>
              <a:rPr lang="zh-TW" altLang="en-US" sz="36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心裏不安</a:t>
            </a: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．耶路撒冷</a:t>
            </a:r>
            <a:r>
              <a:rPr lang="zh-TW" altLang="en-US" sz="36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合城</a:t>
            </a:r>
            <a:r>
              <a:rPr lang="en-US" altLang="zh-TW" sz="36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的人、也都不安</a:t>
            </a: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  </a:t>
            </a:r>
            <a:r>
              <a:rPr lang="zh-TW" altLang="en-US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太二</a:t>
            </a:r>
            <a:r>
              <a:rPr lang="en-US" altLang="zh-TW" sz="3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HK" altLang="en-US" sz="3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3007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1007</TotalTime>
  <Words>1613</Words>
  <Application>Microsoft Office PowerPoint</Application>
  <PresentationFormat>寬螢幕</PresentationFormat>
  <Paragraphs>131</Paragraphs>
  <Slides>25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Microsoft YaHei</vt:lpstr>
      <vt:lpstr>YahooSans VF</vt:lpstr>
      <vt:lpstr>微軟正黑體</vt:lpstr>
      <vt:lpstr>Calibri</vt:lpstr>
      <vt:lpstr>Century Schoolbook</vt:lpstr>
      <vt:lpstr>Wingdings</vt:lpstr>
      <vt:lpstr>Wingdings 2</vt:lpstr>
      <vt:lpstr>壁窗</vt:lpstr>
      <vt:lpstr>PowerPoint 簡報</vt:lpstr>
      <vt:lpstr>讀經：馬太福音二1-12節</vt:lpstr>
      <vt:lpstr>讀經：馬太福音二1-12節</vt:lpstr>
      <vt:lpstr>讀經：馬太福音二1-12節</vt:lpstr>
      <vt:lpstr>讀經：馬太福音二1-12節</vt:lpstr>
      <vt:lpstr>聖誕著名詩歌：平安夜</vt:lpstr>
      <vt:lpstr>對聖誕節的一些誤解</vt:lpstr>
      <vt:lpstr>對聖誕節的一些誤解</vt:lpstr>
      <vt:lpstr>甲. 人心不安</vt:lpstr>
      <vt:lpstr>PowerPoint 簡報</vt:lpstr>
      <vt:lpstr>甲. 人心不安</vt:lpstr>
      <vt:lpstr>甲. 人心不安</vt:lpstr>
      <vt:lpstr>乙. 尋求真神</vt:lpstr>
      <vt:lpstr>乳香</vt:lpstr>
      <vt:lpstr>乳香</vt:lpstr>
      <vt:lpstr>乙. 尋求真神</vt:lpstr>
      <vt:lpstr>乙. 尋求真神</vt:lpstr>
      <vt:lpstr>乙. 尋求真神</vt:lpstr>
      <vt:lpstr>丙. 真神引導</vt:lpstr>
      <vt:lpstr>PowerPoint 簡報</vt:lpstr>
      <vt:lpstr>PowerPoint 簡報</vt:lpstr>
      <vt:lpstr>尋獲新的生命路</vt:lpstr>
      <vt:lpstr>尋獲新的生命路</vt:lpstr>
      <vt:lpstr>PowerPoint 簡報</vt:lpstr>
      <vt:lpstr>只要信祂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Sarah</dc:creator>
  <cp:lastModifiedBy>sarah chan</cp:lastModifiedBy>
  <cp:revision>19</cp:revision>
  <dcterms:created xsi:type="dcterms:W3CDTF">2013-12-24T11:14:53Z</dcterms:created>
  <dcterms:modified xsi:type="dcterms:W3CDTF">2022-12-25T00:51:36Z</dcterms:modified>
</cp:coreProperties>
</file>